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notesSlides/notesSlide2.xml" ContentType="application/vnd.openxmlformats-officedocument.presentationml.notesSlide+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75" r:id="rId3"/>
    <p:sldId id="276" r:id="rId4"/>
    <p:sldId id="277" r:id="rId5"/>
    <p:sldId id="278" r:id="rId6"/>
    <p:sldId id="279" r:id="rId7"/>
    <p:sldId id="307" r:id="rId8"/>
    <p:sldId id="270" r:id="rId9"/>
    <p:sldId id="269" r:id="rId10"/>
    <p:sldId id="28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296" r:id="rId27"/>
    <p:sldId id="297" r:id="rId28"/>
    <p:sldId id="298" r:id="rId29"/>
    <p:sldId id="299" r:id="rId30"/>
    <p:sldId id="300" r:id="rId31"/>
    <p:sldId id="308" r:id="rId32"/>
    <p:sldId id="301" r:id="rId33"/>
    <p:sldId id="302" r:id="rId34"/>
    <p:sldId id="303" r:id="rId35"/>
    <p:sldId id="304" r:id="rId36"/>
    <p:sldId id="305" r:id="rId37"/>
    <p:sldId id="306" r:id="rId38"/>
  </p:sldIdLst>
  <p:sldSz cx="12192000" cy="6858000"/>
  <p:notesSz cx="6858000" cy="9144000"/>
  <p:defaultText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B1C2"/>
    <a:srgbClr val="D0F2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701"/>
  </p:normalViewPr>
  <p:slideViewPr>
    <p:cSldViewPr snapToGrid="0">
      <p:cViewPr>
        <p:scale>
          <a:sx n="83" d="100"/>
          <a:sy n="83" d="100"/>
        </p:scale>
        <p:origin x="2240" y="1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30.548"/>
    </inkml:context>
    <inkml:brush xml:id="br0">
      <inkml:brushProperty name="width" value="0.08571" units="cm"/>
      <inkml:brushProperty name="height" value="0.08571" units="cm"/>
      <inkml:brushProperty name="color" value="#E71224"/>
    </inkml:brush>
  </inkml:definitions>
  <inkml:trace contextRef="#ctx0" brushRef="#br0">87 195 7533,'-36'0'-450,"-3"0"450,37 0 90,-8 0 90,10-10-90,0 8-90,0-7-90,0 9 360,0 0-180,10 0 89,2 0-358,10 0 269,0 0-90,37 0 0,-18 0 0,8-5 0,2 0 0,0 2-45,4-11 0,-1-1 45,-10 11 45,10-16 0,-1 1-225,-22 15 0,48-25 180,-53 17-270,6 0 90,-13 2-360,-16 0 360,6 8 180,-18-8 0,-3 10 0,-10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35.274"/>
    </inkml:context>
    <inkml:brush xml:id="br0">
      <inkml:brushProperty name="width" value="0.08571" units="cm"/>
      <inkml:brushProperty name="height" value="0.08571" units="cm"/>
      <inkml:brushProperty name="color" value="#E71224"/>
    </inkml:brush>
  </inkml:definitions>
  <inkml:trace contextRef="#ctx0" brushRef="#br0">44 0 8342,'-24'12'-1259,"5"7"1169,28-7 90,-6 1 0,16 5 0,-7-6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7:04.417"/>
    </inkml:context>
    <inkml:brush xml:id="br0">
      <inkml:brushProperty name="width" value="0.08571" units="cm"/>
      <inkml:brushProperty name="height" value="0.08571" units="cm"/>
      <inkml:brushProperty name="color" value="#FF0066"/>
    </inkml:brush>
  </inkml:definitions>
  <inkml:trace contextRef="#ctx0" brushRef="#br0">15 14 7533,'-8'0'1349,"1"0"-1169,7 0-180,0 0 90,0 5 90,0-3 0,0 3-1,0-5-988,0 0 899,0-5-90,0 3-90,0-3 180,0 5-90,7-6 0,-5 4 90,4-4 0,-6 6 0,6 0 90,-4 0 0,4 0-180,-6 6 89,0-4-89,0 9 180,0-9-180,0 9 90,0-10 0,0 5 0,0-6-428,0 0 1,0-11 0,0-3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7:04.407"/>
    </inkml:context>
    <inkml:brush xml:id="br0">
      <inkml:brushProperty name="width" value="0.08571" units="cm"/>
      <inkml:brushProperty name="height" value="0.08571" units="cm"/>
      <inkml:brushProperty name="color" value="#FF0066"/>
    </inkml:brush>
  </inkml:definitions>
  <inkml:trace contextRef="#ctx0" brushRef="#br0">56 0 7533,'-8'7'719,"2"-1"-539,0-6 0,4 0 0,-4 0 0,6 0 809,0 0-1079,6 0 90,-4 0-90,4-6 90,0 5-90,-4-5 1,4 6-1,-6 0 90,6 0-90,-5 0 0,12 0-180,-12 0 270,5 0-90,0 0 90,-4 0-90,4 0-90,0 0 180,-4 6-90,4-5 0,-6 5 0,6-6 180,-5 0 0,5 0-180,-6 0 270,0 0-180,7 0 0,-6 0-90,5 5 270,-6-3-90,0 3 90,0-5-180,0 0 90,0 6-90,0-4 0,0 4 0,0-1 0,0-3 0,0 3 90,0 1-90,0-5-90,0 5 90,-6 0 90,5-5-180,-6 5 90,1 0 0,5-5 0,-11 5 0,10-6 0,-10 6 0,10-5 0,-10 5 0,5-6 0,-1 0 0,2 5 0,0-3 0,4 4 0,-10-6 0,10 0 0,-4 0 90,6 0-90,-6 0 0,5 0 180,-5 0 0,6 0 179,0 0-269,6-6 0,-5 4-180,5-3 180,-6 5-90,6 0-90,-4 0 90,10 0 90,-10 0-90,4 0-90,0 0 90,-5 0 0,12 0 0,-12 0 0,5 0 0,0 0 0,-4 5 0,10-3 0,-10 4 0,10-6 0,-11 5 0,5-3 0,1 3 0,-6 1 0,5-5 90,0 5-180,-4-6 90,4 0 0,-6 6 0,0-5 0,6 5 180,-4-6-180,4 0 0,-6 6 0,0-5 0,0 4 0,0-5 0,0 6 180,0-5 0,0 5-90,0-6-90,0 6 0,0-5 0,0 5 90,0-6-90,0 0-90,0 6 90,0-5 90,0 5-90,0-6 0,0 6 0,-6-5 0,4 5 0,-4-6 0,0 0 0,4 0 0,-10 0 0,11 0 0,-12 0 90,12 6-90,-11-5 0,10 5 270,-10-6-270,10 0 269,-10 0-269,5 0 90,-1 0 90,-4 0-90,10 0 0,-10 0-90,10 0 90,-4 0 0,0 0 0,5 0 90,-5 0-180,-1 0 90,6 0 0,-5 0-90,6 0 180,0 0-540,0-6 270,0 5-90,0-5 270,0 6-2249,0 0 1889,0-6 270,6 5 0,2-11 0,5 5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7:04.408"/>
    </inkml:context>
    <inkml:brush xml:id="br0">
      <inkml:brushProperty name="width" value="0.08571" units="cm"/>
      <inkml:brushProperty name="height" value="0.08571" units="cm"/>
      <inkml:brushProperty name="color" value="#FF0066"/>
    </inkml:brush>
  </inkml:definitions>
  <inkml:trace contextRef="#ctx0" brushRef="#br0">56 52 7533,'0'-7'-90,"0"1"180,-7 6 180,6 0 89,-5 0-269,6 0 990,0 0-900,-6 0-1,4 0 1,-4 0 0,6 0-90,-6 0 90,4 6 0,-4-5 90,6 10-360,0-9 90,0 9 0,0-9 90,-6 9-270,5-4 180,-5 0-90,6 5 0,0-5 0,0 0 90,0 4-180,0-10 270,0 11-90,0-11 0,0 11 90,0-11-90,6 5 0,-5 0-90,5-5 90,-6 5 0,6-6 0,-4 0 0,10 5 0,-10-3 0,4 4 0,0-6 0,-5 0 0,12 0 0,-12 0 0,12 0 0,-12 0 0,12 0 0,-11 0-90,10 0 90,-5 0 0,1-6 0,4 4 0,-10-3 0,4-1 0,0 5 0,-4-5 0,10 0-180,-11 5 180,5-5 0,1 0 0,-6 5 0,5-11 90,-6 11 90,0-5-180,0 1-90,0 4 180,0-11-180,0 11 90,0-11 270,0 5-180,0 0-90,0-4 0,0 9 90,0-9 0,-6 4-90,5 0 90,-6-5-90,1 11 0,5-11 0,-11 11 270,10-5-180,-4 6-90,0-5 90,4 3 89,-10-3-179,11 5 90,-12 0 0,6 0-90,-1 0 90,-5 0 0,6 5-90,-1-3 0,-5 9 90,6-4 0,-1 0-270,-4-1 270,10 0-90,-10-5-629,11 5 359,-5-1 90,6-3-90,0 4 180,0-6 67,0 0 1,6 0-1,1 0 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7:04.409"/>
    </inkml:context>
    <inkml:brush xml:id="br0">
      <inkml:brushProperty name="width" value="0.08571" units="cm"/>
      <inkml:brushProperty name="height" value="0.08571" units="cm"/>
      <inkml:brushProperty name="color" value="#FF0066"/>
    </inkml:brush>
  </inkml:definitions>
  <inkml:trace contextRef="#ctx0" brushRef="#br0">97 77 7533,'-23'13'1349,"5"-6"-1169,12-1 0,4 0 0,-10-5 89,11 5-89,-5 0 90,-1-5-180,6 5 180,-5-1-90,6-3 0,-7 3 0,6-5 90,-6 0-91,7 0-358,0 0 89,7 0 90,-6-5 0,12 3 179,-6-9-89,1 4-90,4-6 90,-4 6 0,6-4-90,-1 3 90,-5 1-180,4-4 90,-4 4 90,6-1-270,-1-3 270,1 10-90,0-5 90,-6 0-90,4 5 0,-11-5 0,11 0-90,-10 5 0,11-5-90,-12 6 180,6 0-179,-7 0-1126,0 0 1,-7 0 0,-1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7:04.410"/>
    </inkml:context>
    <inkml:brush xml:id="br0">
      <inkml:brushProperty name="width" value="0.08571" units="cm"/>
      <inkml:brushProperty name="height" value="0.08571" units="cm"/>
      <inkml:brushProperty name="color" value="#FF0066"/>
    </inkml:brush>
  </inkml:definitions>
  <inkml:trace contextRef="#ctx0" brushRef="#br0">55 51 7533,'-6'-13'1259,"5"6"-1079,-5-4 180,6 10-1,0-5-179,0 6-360,0-6 270,0 5-90,0-5 180,0 6 0,-7 0-270,6 0 90,-5 0 90,6 0 90,-6 0-360,4 0 90,-4 0 0,6 0 180,-6 0-180,4 6 180,-4-5-270,6 5 270,0-6-180,0 6 0,0-5 90,0 5 0,0-6 0,0 0-719,6 0 269,-4 0 270,4 0-1259,0 0 1439,2 0 0,6 0 0,-1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7:04.411"/>
    </inkml:context>
    <inkml:brush xml:id="br0">
      <inkml:brushProperty name="width" value="0.08571" units="cm"/>
      <inkml:brushProperty name="height" value="0.08571" units="cm"/>
      <inkml:brushProperty name="color" value="#FF0066"/>
    </inkml:brush>
  </inkml:definitions>
  <inkml:trace contextRef="#ctx0" brushRef="#br0">28 39 7533,'-7'7'2878,"-6"-7"-2968,12-2 180,-5-3-90,6 5 0,0 0 90,0 5-90,0-3 90,0 3 0,0-5 90,0 0-180,6-5 90,2 3-90,-1-15 0,5 9 0,-4-11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04.832"/>
    </inkml:context>
    <inkml:brush xml:id="br0">
      <inkml:brushProperty name="width" value="0.08571" units="cm"/>
      <inkml:brushProperty name="height" value="0.08571" units="cm"/>
      <inkml:brushProperty name="color" value="#5B2D90"/>
    </inkml:brush>
  </inkml:definitions>
  <inkml:trace contextRef="#ctx0" brushRef="#br0">0 0 10501,'8'0'90,"-1"0"-180,-7 0 360,0 0-270,6 0 0,-4 0 0,5 0 90,-7 0-90,0 0 0,6 0 90,-4 7-180,4-5 90,1 4 0,-6-6 0,6 0 0,-7 0 0,7 0 0,-6 7 0,6-5 0,-7 4 0,6-6 0,-4 0 90,4 0-90,-6 0 0,7 0 0,-5 0 0,4 6 0,-6-4 0,0 5 0,7-7 0,-6 0 0,6 0 0,-7 0 0,6 6 0,-4-4-90,4 5 90,-6-7 0,7 0 0,-5 0 0,4 0 0,-6 0 0,7 6 0,-6-4 0,6 4 0,-7-6 0,0 0 0,6 6 0,-4-4 0,5 4 0,-7-6 90,6 7-90,-4-5 0,4 5 0,-6-1 0,7-4 0,-5 4 0,4-6 0,-6 7 0,0-6 0,7 6 0,-5-7 0,5 7 0,-7-6 0,6 6 90,-4-7-90,4 6 0,-6-4 0,7 5 0,-5-7 0,4 6 0,-6-4 0,0 4 0,7 1 0,-6-5 90,6 5-90,-7-1 0,6-4 0,-4 4 0,5 1 0,-7-6 0,6 12 0,-4-11 0,4 11 90,-6-11-90,7 4-90,-6 1 90,6-5 0,-7 11 0,7-11 90,-6 11-90,6-12 0,-7 12 90,0-11-1,6 11-89,-4-12 0,4 13 0,-6-13 0,7 12 0,-5-11 180,4 11-180,-6-11 90,0 11-90,7-11-90,-6 11 90,6-12 90,-7 12-90,6-11-270,-4 11 181,5-4-91,-7-1 360,0 5 89,0-5-269,6 0 0,-4 5 0,4-4 90,-6-1-90,0 5 0,0-5 0,7 0 0,-6 6 0,6-6 0,-7 0 0,0 5 90,0-12-90,0 12 0,0-11 0,0 11 0,0-11 0,6 11 0,-4-11 0,5 11 0,-7-11 0,0 11 0,0-11 0,0 10 0,0-3 0,0-1 0,0 5 0,0-5-90,0 0 90,0 6-90,0-13 90,7 13 0,-6-6 0,6 0 0,-7 5 0,0-11 0,0 11 0,0-11 0,0 10 0,0-10 0,0 11 0,0-5 0,0 0 0,0 5 0,0-11 0,0 11 0,0-11 0,0 5 0,0-1 0,0-4 0,0 11 0,0-11 0,0 11 0,0-11 0,0 11 0,0-12 0,0 12 0,0-11 0,0 11 0,0-11 0,0 18 0,0-17 90,0 17-90,0-19 0,0 13 0,0-13 0,0 12-90,0-11 90,0 4 0,0 1-90,-7-5 90,6 17 0,-6-16-90,7 17 90,0-12 0,0 7 0,0-7-89,-7 5 178,5-5-89,-4 1 0,6-3-89,0 1 178,0-6-178,0 13 89,0-13 0,0 6 0,-7 0 0,6-6 89,-6 6-89,7-1 0,0-4 0,0 11 0,0-11 0,-6 5 0,4-1 0,-4-4 0,6 11 0,0-12 0,0 13 0,0-13 0,-7 12 0,5-11 0,-4 5 90,6-1-90,0-5 0,-7 12 0,6-11 0,-6 5 90,7-7-90,0 6 0,0-4 0,-6 4 0,4 1 0,-5-6-90,7 6 90,-6 0 0,4-6 0,-4 6 0,6 0 0,0-6 0,-7 6 0,6-1 0,-6-4-90,0 4 180,6 1-90,-6-5 0,7 5 0,-6-1 0,4-4 0,-4 4 0,6 1 0,-7-6 0,5 13 0,-4-13 0,6 6 0,-7 0 0,6-6 0,-6 6 0,7-7 0,-6 0 0,4 6 0,-5-4 0,7 4 0,0-6 0,-6 0-90,4 0 90,-4 7 0,6-5 0,-7 4 0,5 1 0,-5-5 0,7 4 0,0-6 0,-6 0 0,4 0 0,-5 0 0,7 0 0,0 0 180,0 7-180,0-6 0,-6 6 0,4-7 0,-4 0 90,6 0-90,0 0 0,-7 6 0,5-4 0,-4 5 90,6-7-90,0 0-90,0 6 180,-7-4-90,6 4 0,-6-6 90,7 0-90,0 0 0,-6 6 90,4-4-90,-5 4 90,7-6-90,0 0 0,-6 0 90,4 7-270,-4-5 180,6 5 90,0-7-180,-7 0 90,6 6 90,-6-4-90,7 4-90,0-6 90,0 0 0,-6 0 0,4 0 0,-5 0 0,7 0 0,0 0 0,0 7 0,0-6 0,0 6 90,0-7-90,0 0 0,-6 0 0,4 0 0,-4 0-180,-1 7 180,6-6-90,-6 6 90,7-7 0,0 0 0,-7 0 0,6 7 0,-6-6 0,7 6-90,0-7 540,0 0-450,0-7 0,0 6 0,0-6 0,0 7-90,0 0 90,7-7-90,-6 6 90,6-6 0,-7 0 0,0 6-180,0-6 90,0 7 90,0-6-90,0 4 0,7-4 90,-6-1 0,6 5-179,-7-5 89,0 1 90,0 4-90,0-10 90,6 10-90,-4-11 90,4 11-90,-6-4 270,13-27-180,-9 25 0,9-25 0,-13 33 809,0 0-899,0 7 90,-7-6 0,6 6-90,-6-1 90,7-4 0,0 4 0,0 1-90,-6-5 90,4 11 0,-5-11 0,7 4-90,0 1 90,0-6-90,-6 6 0,4-1 90,-4-4 0,6 11 0,0-11 0,-7 4-89,6 0 89,-6-4 89,7 4-89,0-6-89,0 7 89,0-5 0,0 5 89,0-7-89,0 6 0,-7-4 0,6 4 0,-6-6 0,7 7 0,0-6 0,0 6 0,0-7 0,0 0 0,0 7 0,0-6 0,0 6 90,0-7-90,0 0 0,0 7 90,0-6-90,0 6 90,0-7 360,0 0-450,7 0 0,-6 0 0,6 0 0,-7 0 0,0 0 0,7 0 90,-6 0-90,6 0 0,-1 0-90,-4 0 90,4 0 90,1 0-90,-5 0-90,11 0 90,-12 0 90,6 0-90,-1 0-90,-4 0 90,11 0 0,-11 0 0,11 0 0,-12 0 0,6 0 90,-1 0-180,-4 0 90,11 0 0,-11 0 0,4 0 0,1 0 0,-5 0 0,4 0 0,1 0 0,-5 0 0,5 0 0,-7 0-90,6 0 90,-4 0 0,4 0 0,-6 0 0,0 0 0,7 0 0,-5 0 0,4 0 0,-6 0-630,0 0 630,7 0-89,-6 0 89,6 0-270,-7 0-180,0 0 360,6 0 0,-4 0-90,5 0 90,-7 0-539,0 0 269,6 0-270,-4 0 180,4 0 181,-6 0 179,0 0 0,0-7 0,0-1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04.833"/>
    </inkml:context>
    <inkml:brush xml:id="br0">
      <inkml:brushProperty name="width" value="0.08571" units="cm"/>
      <inkml:brushProperty name="height" value="0.08571" units="cm"/>
      <inkml:brushProperty name="color" value="#5B2D90"/>
    </inkml:brush>
  </inkml:definitions>
  <inkml:trace contextRef="#ctx0" brushRef="#br0">15 45 7533,'0'-8'-540,"0"1"180,0 7 1889,0 0-1439,0-6 180,0 4-180,0-4 90,0 6 270,0 0-270,0-7 0,0 5-1,0-5 1,0 7 540,0 0-720,-6 0 0,4 0 0,-5 0 0,7 0 0,0 0 0,0 7 0,0-5 0,0 5 0,0-7 0,0 0 0,0 6 0,0-4 0,0 4 0,0-6 90,0 0-90,0 7 0,0-6 0,0 6 0,0-7-90,0 0 90,0 7 0,0-6 0,0 6 0,0-7 0,0 0 0,7 0 0,-5 0 0,4 6 0,-6-4 0,0 4 0,0-6 0,0 7 0,0-6 0,0 6-90,0-1 90,0-4 0,0 11 0,7-11-90,-6 11 90,6-11 0,-7 11-90,0-5 0,0 1 90,0 3 0,0-3 0,0-1 0,0 5-90,0-11 90,0 11 0,0-5 0,6 0 0,-4 6-90,5-13 180,-7 12-90,0-4 0,0-1 0,0 5-90,0-11 180,0 10-270,0-10 90,6 11 0,-4-5 90,4 0 0,-6-1-90,0-1 90,0-4 90,0 5 0,0-1-90,7-4 0,-6 5 0,6-7 0,-7 0 0,0 6 0,0-4 0,0 4 0,0-6 0,0 0 90,0 7-90,0-5 0,0 4 0,0-6-90,0 0 90,6 0 0,-4 0-180,5 0 180,-7 0-179,0 0 179,0-6 0,0 4 89,0-5-89,7 7 0,-6-6 0,6 4 0,-7-4 0,0-1 0,0 5 0,0-11 0,0 5 0,0-7 0,0 7 0,0-5 0,7 5 0,-5 0-89,4-5 89,-6 11 0,0-11 0,0 11-180,0-11 180,0 12 0,0-13 0,0 13 0,7-6-90,-6 0 180,6 6-180,-7-12 90,0 11 0,0-11 0,0 11 0,0-11-90,0 11 180,0-10 0,0 10-90,0-5 0,0 1 90,0 4 0,6-11-90,-4 11 0,4-5 89,-6 7-89,0-6 0,0 4 0,0-4 0,0 6 0,0 0 0,0-7 0,0 5 0,0-4 0,0 6 1260,0 0-1260,7 0 90,-5 0-90,4 0-90,-6 0 180,0 0-90,0 6-90,0-4 90,0 5 90,7-1-90,-6-4 0,6 11 0,-7-11 0,0 11 0,0-11 90,0 11-90,6-11 0,-4 10 90,5-10-90,-1 11 0,-4-5-180,4 1 0,1 4 270,-6-5-90,6 0 0,-1 6 0,-4-13 0,5 12 0,-7-11 0,6 11 0,-4-11 0,4 11 0,1-11 0,-5 10-90,4-10 90,1 4 90,-6 1-90,6-5-90,-7 4 180,0 1-90,6-6 0,-4 6 0,4-7 0,-6 0 0,0 0 0,0 6 0,0-4 0,0 5 0,7-7 0,-5 0 0,4 0 0,-6 0 0,0 0 0,0 6 0,0-4 0,0 5-90,0-7 0,0 0 90,7 0 0,-5 0 90,5 6-90,-7-4 0,0 4 0,0-6 0,0 0 0,0 7 0,0-5 0,0 4 0,0-6 90,0 0-180,0-6 180,0-3-90,0 1 0,0-5 0,0 5 0,0-1-180,6-4 0,-4 5 180,4 0 0,-6-5 0,0 5 0,0 0-90,0-5 0,0 5 90,0-1 0,0-4-90,0 5 180,0 0-180,0-6 90,0 6 0,0 0 0,0-5 0,0 5-90,0-1 90,0-3 0,0 10 0,0-11 0,0 4 0,0 1 90,0-5-180,0 11 90,0-4 90,0-1-90,0 5 0,0-11-90,0 12 180,0-6-90,0 7 0,0-6 0,0 4 0,0-4 0,0 6 0,0-7 0,0 6 0,0-6 0,0 7 0,0-7 0,0 6 0,0-6 90,0 7-90,0 0 0,0-6 180,0 4-90,0-4 0,0 6-1230,0 0 1,0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04.834"/>
    </inkml:context>
    <inkml:brush xml:id="br0">
      <inkml:brushProperty name="width" value="0.08571" units="cm"/>
      <inkml:brushProperty name="height" value="0.08571" units="cm"/>
      <inkml:brushProperty name="color" value="#5B2D90"/>
    </inkml:brush>
  </inkml:definitions>
  <inkml:trace contextRef="#ctx0" brushRef="#br0">119 15 12120,'-8'0'-540,"1"0"91,0 0 269,5-6 0,-4 4 0,-1-4 180,6 6-180,-6 0-270,1 0 450,4 6-270,-18 9 181,17-6 268,-16 11-269,17-18 90,-5 11 180,7-5-360,-6 7 540,4 19-270,-4-21 630,19 47-810,3-52 90,7 25 0,-8-33-180,-9 0 180,1 0 0,-6 0 0,6 0-180,-1 0 90,3 0 90,-1-7 0,-1 6 0,-7-6 0,7 7 0,-5 0 0,4 0 0,-6-6 0,7 4 0,-6-11-90,12 11 90,-11-5 0,5 1 0,-7 4 0,0-4 0,6-1 90,-4-1-90,4 0 0,-6-5 0,0 11 0,0-4 0,0 6 90,0-7-90,7 5 0,-6-11 0,6 11-90,-7-4 90,0 6 0,0-7 0,0 5-90,0-4 90,0 6 0,-7-7-90,6 6 180,-12-6-90,11 7 0,-4 0-180,-1 0 180,5 0 0,-4 0-90,6 0 90,0 0 0,0-7-90,-7 6 90,6-6 90,-6 7-90,7 0-90,0 0 270,-6 0 0,4 0-180,-5 0 0,7 0 0,-7 0 0,6 0 90,-6 0-90,7 0 540,-7 13-540,5-3 0,-4 5 180,6-8-90,0-1-90,0-4 90,0 4 0,0 1-90,0-5 89,0 11-89,0-11 90,0 11-90,6-12 90,-4 6-90,5-7 0,0 0 90,-6 6-180,6-4 90,0 5 90,-5-7-180,11 6 180,-12-4-90,6 4 0,-1-6 0,-4 0 180,5 7 0,-1-5-180,-4 4 0,4 1 90,1-5 90,-6 4 0,6-6 90,-1 0-180,-4 0 0,5 0-90,-7 0-1200,0 0 1,0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04.835"/>
    </inkml:context>
    <inkml:brush xml:id="br0">
      <inkml:brushProperty name="width" value="0.08571" units="cm"/>
      <inkml:brushProperty name="height" value="0.08571" units="cm"/>
      <inkml:brushProperty name="color" value="#F6630D"/>
    </inkml:brush>
  </inkml:definitions>
  <inkml:trace contextRef="#ctx0" brushRef="#br0">1536 0 11041,'9'0'90,"-3"0"-90,-6 0 0,0 0 90,0 7-90,0-6 0,0 6 0,7-7 0,-6 0 0,6 0 0,-7 0 0,0 6 90,6-4-90,-4 5 0,5-7 0,-7 0 0,0 7 0,6-6 0,-4 6 89,4-7-89,-6 6 0,7-4 0,-6 4 0,6-6 0,0 7 0,-6-5 0,6 11 0,-7-11 0,6 4 0,-4-6 0,4 6 0,1-4 0,-5 11 0,5-11 0,-7 5 0,0-1 0,7-4 0,-6 10 0,6-10 0,-1 11 0,-4-5 0,5 1 0,-7 4 0,6-5 0,-4 0 0,4 5 0,-6-11 0,0 11 0,7-11 0,-6 11 0,6-11 0,-7 11 0,0-11 0,0 11 90,0-12-90,6 12 0,-4-11 90,5 11 0,-7-5-90,0 1 90,6 4-90,-4-11 0,4 11 0,-6-12 90,0 12-90,0-11 0,0 11 0,7-5 0,-5 0 0,4 5 90,-6-4-90,0-1 0,7-1 90,-6-1-90,6 2 0,-7 0 0,0 5 90,0-11 0,0 11-90,0-11 90,6 11-90,-4-5 0,4 1 0,-6 4 90,0-5-90,0 0 0,7 5 90,-5-5-360,4 7 450,-6-7-180,0 6 90,0-6-180,0 0 90,7 5 90,-6-5-90,6 7 0,-7-7 0,0 5 0,0-5 90,0 1-90,0 4 0,0-5 90,6 7-90,-4-1 90,5-5-90,-7 4 0,0-5 0,0 7 0,0 0 90,0 0-90,6-1 90,-4 1-360,4 0 270,-6-1 0,0-6 0,0 5 0,0-4 0,0-1 0,0 12 0,0-17 0,0 17 0,0-6 0,0-3 0,0 8 90,0-4-90,0-5 0,0 10 0,0-6 0,0-4 0,0 10 0,0-5 0,0-6 0,0 11-270,0-5 270,0 1 180,0 5 0,0 1-90,0-6-90,0 6 0,0-7 0,0-1 90,0 1-90,0-7-90,0 6 180,0-6-90,0 6 0,0 1 0,0-1 90,0 1-180,0 0 90,0 0 0,0 0 0,0-7 90,0 5-90,0-5 0,0 7-90,0 0 90,0 0 0,0 0 0,0 0 0,0-7 0,0 5 0,0-5 0,0 7 0,0-7 0,-6 5 90,4-5-90,-4 7 0,6-1 0,0 1 0,0 0 89,-7 0-89,5-7 0,-4 12 0,6-17 0,0 17 0,0-12 0,0 7 0,0 0 0,0 0 0,0-1 0,0-5-89,0 10 89,0-16 0,0 17 0,0-19 0,-7 13 0,6-6-180,-6 7 180,7-1-90,0-5 0,0 4 90,0-5-90,0 0-90,0 5 90,-6-4 90,4-1-90,-5 5 90,7-11-90,0 11 270,0-12-270,0 12 180,-6-11 0,4 11-90,-4-11 0,6 11 90,0-11-90,0 4 0,0 1 0,0-5 0,0 4 0,-7 1 0,6-6-180,-6 12 90,7-11 90,0 11 0,0-12 0,-6 13-90,4-13 90,-5 12 0,7-11 0,0 11 0,-6-11 0,4 11 0,-4-11 180,6 11-180,-7-11 180,5 11-180,-4-5 0,6 0 90,-7-1 0,6-1-180,-6 2 180,7 0-180,-6 6 90,4-13 90,-4 13-90,-1-13 0,5 12 0,-4-4-90,-1-1 90,6 5 0,-6-11 270,7 10-270,0-10 0,-7 11 0,5-11 0,-5 11 90,1-12-90,4 12 0,-4-4 0,-1-1 0,6 5 90,-6-11-90,0 11 89,6-11 1,-12 11-90,11-5 0,-4 0 90,6 5-180,-7-11 90,5 11 0,-4-11 0,-1 11 0,6-11 0,-6 11 0,1-12 0,4 13 0,-5-13 0,7 6-90,-6 0 180,4-6-90,-4 6 0,6-1 0,-7-4 0,6 4 90,-6 1-90,1-5 0,4 11 0,-5-12 90,1 12-90,4-11 90,-4 11 0,-1-11-90,5 4 0,-4 1 0,6-6 90,-7 12-90,6-11 0,-12 5 90,11-1-180,-5 2 180,1 1 0,4 4-90,-11-12 0,11 6 0,-5 0 0,1-6 0,4 13 90,-5-13-90,1 12 0,4-11-90,-11 11 90,12-11 0,-6 5 0,1-1 0,4-4 0,-5 4 0,7-6 90,-6 7-90,4-6 0,-11 6 0,12 0 0,-6-6 0,0 6 0,6-7 0,-6 7 0,7-6 0,-6 6 90,4-7-90,-4 0 0,-1 6 90,5-5 0,-4 6-90,-1-7 0,6 0 0,-6 6 0,7-4 0,-6 5 0,4-7 0,-4 0 0,6 0 90,0 0-180,-7 0 90,5 6 0,-4-4 0,6 4 90,0-6-90,0 0 0,-7 0-90,6 7 90,-6-6 0,7 6 0,0-7 0,-6 0 0,4 0 0,-5 0 0,7 6 0,0-4 90,0 5-90,0-7 0,-7 0 0,6 0 0,-6 0 0,7 6 0,0-4 0,-7 5 0,5-7 0,-4 0 0,6 0 0,0 0 0,0 6 0,-7-4 0,6 4 90,-6-6-90,7 0 0,0 0 0,-6 7 0,4-5 0,-4 4 0,6-6 0,-7 0 0,5 7 0,-4-6 0,6 6 0,0-7 0,-7 0 0,6 0 0,-6 0 0,7 7 0,0-6 0,-6 6-90,4-7 90,-5 0 0,7 0 0,0 0 0,-6 0 0,4 6 0,-4-4 0,6 4 0,0-6 0,0 0 0,-7 0 0,6 0 0,-6 0 0,7 7-90,-6-5 90,4 5 0,-5-7 0,1 0 90,4 6-90,-4-4 0,6 4 0,-7-6 0,5 0 0,-4 0 0,-1 0 0,6 0 0,-6 0 0,1 0 0,4 7 0,-5-6 90,7 6-90,-6-7 0,4 0 0,-4 0 0,-1 0 0,5 0 0,-5 0 0,1 7 90,4-6 0,-5 6 0,7-7-90,-6 0 0,4 0 90,-4 0-90,-1 0 0,6 0 0,-6 0 89,7 7-89,-6-6 0,4 6 90,-5-7-90,1 0 0,4 0 90,-4 0 0,-1 0-90,5 6 0,-11-5 90,12 6-180,-6-7 90,1 0 0,4 0 0,-4 0 0,-1 0 90,5 6-90,-11-4 0,5 5 0,0-7-90,1 0 90,1 0 0,4 6 0,-11-4 0,12 4 180,-12-6-180,11 0 180,-12 0-180,13 0 90,-13 0-180,12 0 180,-11 7-90,12-6 0,-12 6 0,4-7 90,1 0-180,-5 7 90,12-6 0,-6 6 0,1-7 0,-3 0 0,1 0 0,2 0 0,-1 0 0,6 0 0,-6 0 0,0 0 0,6 0 0,-12 0 0,11 0 90,-11 0-90,11 7 0,-4-6 0,-1 6 0,6-7 0,-12 0-90,4 0 90,1 0 0,2 0 0,-1 6 0,5-4 0,-11 4 0,4-6 0,1 0 0,2 0 90,-1 0-90,5 0 0,-4 0 0,-1 0 0,6 0 0,-6 0 0,7 0 0,-6 0 0,4 0 0,-11 0 0,11 7 0,-11-5 0,12 5 0,-6-7 90,1 0-90,4 0 0,-5 0 0,1 0 0,4 0 0,-11 0 0,12 0 0,-13 0 0,13 0 0,-12 0 0,11 0-90,-4 0 90,-1 0 0,5 0 0,-11 0 0,5 0 0,0 0 0,-6 0 0,6 0 0,0 0 0,-5 0 0,11 0 0,-11 0 0,5 0-90,0 0 90,1 0 0,1 0 0,-3 0 90,1 0-90,2 0 0,-1 0 0,6 0 180,-13 0-180,13 0 0,-6 0 90,1 0-90,4 0 90,-4 0-90,6 0 0,-7 0 0,5 0 0,-4 0 0,6 0 0,-7 0-90,6 0 90,-6 0 0,7 0 0,-6 0-180,4 0 90,-5-7 90,1 5 0,4-5 0,-4 7 0,-1 0 0,5 0 90,-5 0-90,1 0 0,4 0 0,-5 0-90,7 0 90,-6 0 0,4 0 0,-4 0 270,-1 0-270,5 0 0,-4 0 0,6 0 0,0 0 0,-7 0 0,6 0 0,-6 0 0,7 0 0,0 0 0,-6 0 0,4 0 90,-5 0 0,7 0 0,0 0-360,0-6 180,0 4-90,0-4 180,0 6-270,0-7 90,0 6 90,0-6 0,7 0 90,-5 6-180,4-6 180,1 0-179,-6 6 89,6-6 0,-1 1 0,-4 4 90,5-11-90,-1 11 0,-4-4 0,4-1 90,1 6-90,-5-12 180,4 12-180,1-6 90,-5 0-90,5 6 90,-7-6-90,6 7 90,-4-7-90,4 6 0,-6-6 90,7 7-90,-5 0 180,4 0-180,-6-6 90,0 4-90,7-4 270,-6 6-270,6 0 90,-7 0-90,0-7 270,6 5-180,-4-5-90,5 7 90,-7 0 720,0 0-630,-7 7-90,5-5-90,-4 5 90,6-1 0,-7-4 0,6 4-180,-6 1 180,7-6-90,-6 13 90,4-13-180,-5 6 180,1 0-90,4-6 90,-4 12-180,-1-12 0,5 12 90,-5-11 90,1 11-180,4-5 180,-11 0-89,11 6-1,-4-13 0,-1 6 0,5 0 180,-4-6-180,6 12 180,-7-11 0,6 4 89,-6 1-179,7-5 270,-6 5-270,4-7-90,-5 0 180,7 0 90,0 0-180,0 6 270,0-4-270,0 4 0,0-6 720,0 0-720,7 0 90,-5 0-90,11 0 0,-12 0 0,6 7 90,-1-6-180,3 6 180,-1-7-90,5 0-270,-11 7 270,11-6 90,-5 6-90,1-7-90,4 0 90,-11 0 0,11 0-90,-5 7 90,0-6 0,5 6 0,-11-7 0,4 0 0,1 0 0,-6 0 0,13 0 0,-13 6 0,6-4 0,-7 4 0,6-6 0,-4 0 0,4 0 0,-6 0-540,0 0 540,7 7-90,-5-5 90,4 5 0,-6-7 0,0 0-270,7 0 270,-6 0-90,6 0 90,-7 6-270,6-4 1,-4 4 179,5-6 0,-7 0-1709,6 0 1529,-4 0-90,11 0 360,-12-6 0,12-9 0,-4-8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36.033"/>
    </inkml:context>
    <inkml:brush xml:id="br0">
      <inkml:brushProperty name="width" value="0.08571" units="cm"/>
      <inkml:brushProperty name="height" value="0.08571" units="cm"/>
      <inkml:brushProperty name="color" value="#E71224"/>
    </inkml:brush>
  </inkml:definitions>
  <inkml:trace contextRef="#ctx0" brushRef="#br0">172 624 7263,'-36'0'450,"7"-10"-360,20-2-90,7-9 0,-8-1 89,10 1-89,0 8-89,-9-5 178,6 15 1,-6-16-180,9 16-89,0-7 179,-10 10-180,8 0-270,-17 20 450,7-6-360,0 37 360,2-25-90,10 24 90,0-25-90,0 6 90,0-10-180,0 1 180,10-1 360,33-61 0,22-45 0,-8 12-360,2 10-577,-2-7 0,9-17 1,-24 20 486,-32 26 180,-10 7-90,0 1 0,0 1 0,0 1 0,0 8 0,0-8 90,0 19 1820,-10-7-1820,8 16-90,-7-6-90,9 9 0,-10 28-90,8-11 90,-8 62-90,10-39 45,0 14 0,0 3 135,0 5-660,0 21 570,0-30 0,0-10-93,0 0 94,0 1 89,0 17-90,0-13 0,0 33 0,10-42 180,-8 1-180,8-30 180,-10-10-90,9 0-90,-7-19 270,18 5 89,-9-36-89,1 23-90,7-22-90,-7 34 560,10-14-470,-10 27 193,7-18-283,-17 18 90,17-7-90,-17 9 180,18 9-180,-18 3 0,7 38 90,1-21-180,-8 49-90,8-49 0,-10 31 180,9-36 0,-6-2 0,6-13 0,-9-9 0,10 0 0,2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04.836"/>
    </inkml:context>
    <inkml:brush xml:id="br0">
      <inkml:brushProperty name="width" value="0.08571" units="cm"/>
      <inkml:brushProperty name="height" value="0.08571" units="cm"/>
      <inkml:brushProperty name="color" value="#F6630D"/>
    </inkml:brush>
  </inkml:definitions>
  <inkml:trace contextRef="#ctx0" brushRef="#br0">0 90 7533,'0'-41'3058,"0"8"-2878,0 33 539,0-7 721,0 5-1530,0-4 180,0 6-450,0 26 360,0-12-90,0 20 90,0-19-90,0 0 90,0-1 0,7 8 0,-6-6-90,6 6 0,-7-7 90,0 5 0,0-3-90,0 4 180,6-6-180,-4 6 90,4-4 0,-6 4 90,0-6-90,0-7 0,0 5 0,0-4 0,7-1 90,1 12-90,0-17 0,-1 10 90,-7-13-90,0-7 0,6 6 0,-4-12 0,5 4 0,-7-5 0,6 5 0,-4-4-90,11-41-90,-4 28 180,-1-35 0,-1 53 0,-7-5 90,0-2-90,0 5 180,0-3 0,0 13-90,0-7 0,0 6-90,0-6 180,0 7-180,0 0 90,6 0-90,-4 0 0,11 7 0,-5 1 90,0 7-180,-1-7 90,-1 5-90,-4-4 90,11 5 0,-5 14-90,7-4 90,0-1 0,-1 4 0,1-17 0,-7 4 0,5 0 0,-5-13 0,7 6-90,-7-7 180,-1 0-90,-7 0-90,6 0 629,-4 0-269,5-7-270,-7 6 90,0-13 0,0 6-180,0-7 180,0 0 0,0 1-360,0-21 90,0 22 180,0-19-180,0 17 1,0 5 179,0-10-90,0 6 0,0-3 360,0-37-270,0 37 0,0-22 0,0 45 0,0 3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04.837"/>
    </inkml:context>
    <inkml:brush xml:id="br0">
      <inkml:brushProperty name="width" value="0.08571" units="cm"/>
      <inkml:brushProperty name="height" value="0.08571" units="cm"/>
      <inkml:brushProperty name="color" value="#F6630D"/>
    </inkml:brush>
  </inkml:definitions>
  <inkml:trace contextRef="#ctx0" brushRef="#br0">15 101 7533,'-8'-74'3778,"1"48"-3778,14 34-90,-2 47 0,-2 8 180,5-35-90,-1 59 0,-7-74 0,0-11 0,0 4 0,0 1 0,0-6 0,6 26 0,-4-22 0,4 21 0,-6-24 0,0 5 0,0-7 0,0 0 0,0 6 0,0-4 0,0 4 0,0-6-90,7 0 90,-5 0 0,4 0 0,-6 0-945,0 0 1,0-6-1,0-2 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04.838"/>
    </inkml:context>
    <inkml:brush xml:id="br0">
      <inkml:brushProperty name="width" value="0.08571" units="cm"/>
      <inkml:brushProperty name="height" value="0.08571" units="cm"/>
      <inkml:brushProperty name="color" value="#F6630D"/>
    </inkml:brush>
  </inkml:definitions>
  <inkml:trace contextRef="#ctx0" brushRef="#br0">0 148 7533,'48'-81'2698,"-13"21"-2788,-29 53 90,1 7-90,-5 0 90,4 0 0,-6 0-2608,0 0 2608,0 14 0,0-5 0,0 12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04.839"/>
    </inkml:context>
    <inkml:brush xml:id="br0">
      <inkml:brushProperty name="width" value="0.08571" units="cm"/>
      <inkml:brushProperty name="height" value="0.08571" units="cm"/>
      <inkml:brushProperty name="color" value="#F6630D"/>
    </inkml:brush>
  </inkml:definitions>
  <inkml:trace contextRef="#ctx0" brushRef="#br0">0 0 7533,'56'56'3508,"-15"-15"-3508,-34-34 0,-1-7 0,-4 0 0,5 0 0,-7 0 0,6 0-90,-4 6 90,4-4-90,-6 4 90,0-6 0,0 0 0,7 0 0,-5 0 0,4 0 0,-6 0-510,0 0 0,0 0 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04.840"/>
    </inkml:context>
    <inkml:brush xml:id="br0">
      <inkml:brushProperty name="width" value="0.08571" units="cm"/>
      <inkml:brushProperty name="height" value="0.08571" units="cm"/>
      <inkml:brushProperty name="color" value="#00A0D7"/>
    </inkml:brush>
  </inkml:definitions>
  <inkml:trace contextRef="#ctx0" brushRef="#br0">2792 1 11580,'0'8'180,"0"-1"-90,0-7 0,0 7-180,0-6 180,0 12 0,0-11 0,0 4-270,6 1 270,-4-5 0,4 24-180,-6-15 180,7 24-90,-6-19 90,13 5-360,-12-6 360,5-7-90,-7 5 0,6-4 90,-4 5-90,4-5 0,1 4 0,-5-5 0,4 7 90,1 13 90,-6-16-180,6 14 90,-1-12 180,3 29-270,5-15 0,1 32 90,-7-40-90,-1 15 0,-7-14 0,0-4 90,6 4-90,-4 0 90,11 8-90,-12-4 0,6 3 0,-7-13 0,0-1 0,0-5 90,0 4-90,0-5 179,7 40-89,-6-32-180,6 30 90,-7-38 0,0 7 90,0 0-90,0 6 90,0 9-180,0-6 90,0 4 0,0-20 0,0 6-90,0-6 90,0 7 0,0-7 0,0 57-90,0-17 90,0 26 90,0-26-90,0-32 0,0 5-90,0-13 90,0 5 0,0-5 0,0 7 0,0 0 0,0 0-89,-7 6 89,6 9 0,-6-6 0,7 5-90,0-15 180,0 1-90,0 0-90,0 6 0,0 9 180,0 0-90,0 0-90,0-8 90,0-8 90,-7 1-90,6 0-90,-6 0 90,7 0 90,0 39-90,0-23 0,0 25-90,0-35 0,0-6 0,0-1 90,-6 14-90,4-3 90,-4 5 0,6-9 0,0-7 0,0 1 0,0 0 0,0 0 0,0-1-90,-7 14 0,-1 24 90,0-16-180,1 18 90,7-38 90,0 5 0,-6-6 0,4 26 180,-11-19-180,11 18-90,-4-18 180,6-6-90,0 6 90,-7-1-90,6-12 0,-6 11 0,7-12 0,-6 7 0,4 0 0,-5 0 90,1 6 0,4 15-90,-11-10 0,11 9 180,-5-20-180,0 0 0,6-7 0,-6 5 359,-6 28-359,10-19 90,-10 26-90,13-33-90,0-7-89,-20 44 179,15-33 0,-21 35 0,25-40 269,-19 21-179,10-15 90,-4 14-180,7-19 180,0 0-90,6-7-90,-12 5 90,11-4-90,-11 5 90,11 1-90,-18 6 0,4 9 90,-7-6-90,8-3 0,2-7 90,5 0-270,-1-4 180,-4 10 0,5-12 180,0 7-180,-5-7 0,5 5 0,0-4 0,-5 6 0,4-7 0,-5 5 270,-14 15-270,9-15 90,-2 19-180,8-23 90,5 5 0,-1-5 90,-4 4-270,-8 8 270,10-10-90,-15 16 0,24-25-90,-11 11 90,11-11 0,-11 10 0,11-10 0,-17 18 270,3-4-180,-1 1-90,-3 3 0,12-12 0,-1-1 179,-4 7-89,5-13-90,0 12 0,-12-4 90,4 12-90,-7-5 90,8-1-90,2-2 90,12-11-90,-12 5 0,11-1 90,-24 9-90,14 2 0,-16-3 90,20-1-90,-6-11 0,13 11 90,-12-11-180,5 11 90,-14 2 0,6-5 0,-5 2 0,13-5 0,-5-5 0,11 4 0,-11 1 270,-15 7-180,8-4 0,-7 10-90,13-18 0,6 4 0,-1 1 90,-10 1 0,9 0-90,-11 5 90,6-11-458,-26 5 0,-30 5 0,-22 5 1,-14 2-1,-5 2 0,5-2 0,13-2 1,21-4 367,-16 2 0,0-1-114,16-1 0,-22 3 0,-14 3 0,-4 1 0,6-2 0,14-2 0,23-5 0,34-6 114,28-5 0,0 0 0,1 0 90,1 0-90,4 0 2896,-5 0-2896,1 0 1497,4 0-1497,-4 0 90,6 0-180,-7 0 90,6-6 0,-6 4 0,7-4 0,0 6 0,0 0-269,0-7-1,0 6 0,0-13 90,7 6 90,-6 0 0,12-5 90,-5 11-360,1-11 360,4 11-180,-5-11-89,7 11-181,12-17 360,-15 15 0,14-15-90,-24 17 270,11-5-270,-11 7 90,5-6 0,-1 5-180,-4-5 360,11 6 270,-11-7-450,4 5 90,-6-5 0,0 7 180,7 0-450,-6 0 270,6 0 0,-1 0 0,-4 0-90,5 0 90,-7 0 0,0 0-90,6 0 90,-4-6-90,4 4 90,-6-4 180,0 6 360,0 0-540,-6 6 0,4-4 90,-11 4-90,11 1 90,-11-5-630,-1 17 540,4-16 0,-3 10-90,6-6-90,5-5 180,-11 4-90,11 1-180,-31 8 360,27-5-90,-27 3 0,31-13 90,-4 6-90,-1-4-90,6 4 90,-6-6 0,7 7 90,0-6-90,-6 6 0,4-7 0,-5 0 0,7 7 0,0-6 0,0 6 0,-6-7 0,4 7 0,-4-6 270,6 12-90,0-11-180,0 4 0,0-6 810,0 0-810,6 7-90,2-5 90,1 5 0,4-7-90,1 6 90,3 2 0,-3 0 0,-1-1-90,-4 0 90,5-6 0,1 6 0,0-7-90,20 13 90,-15-10 0,7 10-90,-13-7 90,-6-4 0,0 5 0,5-7-90,8 6 90,-9-4-90,14 11 90,-25-11 0,6 4 0,-7-6-630,0 0 0,6 7 1,3 1-1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04.841"/>
    </inkml:context>
    <inkml:brush xml:id="br0">
      <inkml:brushProperty name="width" value="0.08571" units="cm"/>
      <inkml:brushProperty name="height" value="0.08571" units="cm"/>
      <inkml:brushProperty name="color" value="#00A0D7"/>
    </inkml:brush>
  </inkml:definitions>
  <inkml:trace contextRef="#ctx0" brushRef="#br0">0 59 8432,'0'-8'810,"0"1"-450,0 7 2068,0 0-2248,0 7-180,0-5 0,0 10 90,0-10 180,0 11-90,0-11-90,0 11 90,0-5-360,7 1-90,-5 4 90,4-5 0,-6 7 270,0-8 0,7 7-90,-6-6-90,6 7 0,-7-7 90,0 5-180,0-5 0,6 7 180,-4 0 0,5 0-180,-7-1 180,6-5 0,-4 4 0,4-5-90,-6 0 90,0 5 0,0-11-90,0 11 90,0-11 0,7 5-90,-6-1 270,6-4-180,-7 4-90,0-6 180,0 7-90,0-6 0,0 5 0,6-6 0,-4 0 0,5 0 0,-7 0 0,0 0 0,6 0 0,-4 0 90,4 0-90,-6 0 0,0 0 0,0-6 0,0 5 0,0-6 0,0 7 0,7 0 0,-5 0 0,4 0 0,-6 0 0,0 0 0,0-6 0,0 4 0,0-4 0,0 6 0,0 0 0,0-7 0,0 5 0,0-5 0,0 1 0,7 4 0,-6-11 0,6 5 0,-7 0 0,0-5-90,6 4 90,-4-5 0,4-1 0,-6 7 0,0-5-90,7 4 90,-5-5 0,4 5 0,-6-4-90,0 11 90,0-11 0,7 12 0,-5-13 0,5 13 0,-7-6 0,0 1 0,0 5 0,0-6 0,0 1 0,0 4 180,0-5-90,0 7 0,0 0-180,6 0 90,-4 0 0,4 0 0,-6 0 0,0 0 0,0 7 0,0 1 0,7 7 0,-5-1 0,4-6 0,1 5 0,-6-4 0,6 6 0,-1-1 0,-4 1 0,5 0-90,-1 0 90,-4-7 0,11 5 0,-11-11-269,4 11 269,1-11 0,-6 11-90,6-12 90,-1 12 0,-4-11-90,4 4 0,1 1 180,-5-5-90,4 11-90,-6-11 180,7 4-90,-6-6 180,6 0-91,-7 0-89,6 0 90,-4 0-90,5 0 90,-7-6-90,0 4 0,6-4 90,-4-1-90,4 5-90,-6-11 90,0 11 0,0-11 0,0 12 0,0-12 0,0 11 90,0-11-90,0 4 0,0-5 0,7-1 0,-6 0 0,6 0 0,-7-6 0,0 11 0,0-16 0,0 16 0,0-11 0,0 6 0,0 0 90,0 7-90,0-5 0,0 11 0,0-11 180,0 11-180,0-10 0,0 10 0,0-5 0,0 1 0,0 4 90,0-5-90,0 7 0,0-6 90,0 4-90,0-4-180,0 6 180,0 0 0,0-7 0,6 6 0,-4-6 0,5 7 0,-7 0-1035,0 0 1,0 7 0,0 1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04.842"/>
    </inkml:context>
    <inkml:brush xml:id="br0">
      <inkml:brushProperty name="width" value="0.08571" units="cm"/>
      <inkml:brushProperty name="height" value="0.08571" units="cm"/>
      <inkml:brushProperty name="color" value="#00A0D7"/>
    </inkml:brush>
  </inkml:definitions>
  <inkml:trace contextRef="#ctx0" brushRef="#br0">15 29 7533,'-8'0'899,"1"0"-539,7 0-270,0 0 90,0-6 180,0 4-180,0-4-1,0 6 1890,0 0-2249,0 6 90,0 3-90,0 5 180,0-5 90,7 4-90,-6-12-90,6 12 90,-7-11 0,7 11 0,-6-11-89,6 11 89,-7-11 0,0 4-90,6 1 90,-4-5 0,4 11-90,1-11 90,-5 10 0,4-10-90,1 11 90,-6-12 0,6 6-180,-7 0 180,0-6-90,6 6 180,-4-1-180,4-4 90,-6 4 0,0-6-450,0 0 450,0 7-90,0-5 90,7 5 0,-5-7 0,4 0-90,-6 0 270,0 0-180,0 6 0,0-4 0,0 4 0,0-6 180,0 0-180,7 0 180,-5 0-180,5 0 0,-7 0 90,0 0 0,0-6-90,0 4 0,0-4 0,0-1 0,0 5 0,0-5-90,6 1 90,-4 4 0,4-11 90,-6 12-180,0-13 90,0 7 0,0-2 0,0-3-90,7 10 90,-5-11 0,4 11 0,-6-11 0,0 5 0,0-1 0,0-4 0,0 11 0,0-4 0,7-1 0,-6 6 0,6-6 0,-7 7 0,0-6 0,0 4 0,0-4 0,0 6 0,0 0 0,0-7 0,0 5 0,0-5 0,0 7 90,0 0-90,0-6 0,0 4 0,0-4 90,0 6-810,0 0 540,6 0 0,-4 0 1,5 0 89,-7-7 0,0 6-360,0-6 180,0 7 180,0 0 0,0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54.747"/>
    </inkml:context>
    <inkml:brush xml:id="br0">
      <inkml:brushProperty name="width" value="0.17143" units="cm"/>
      <inkml:brushProperty name="height" value="0.17143" units="cm"/>
    </inkml:brush>
  </inkml:definitions>
  <inkml:trace contextRef="#ctx0" brushRef="#br0">1 14 9781,'13'0'450,"-5"0"-270,4 0-90,-5 0 90,7 0 0,0 0 0,0 0-180,12 0 90,-10-6-90,10 4 0,-6-4-90,1 6 90,0 0-90,5 0 0,-11 0 90,5 0-90,0 0 90,-11 0 90,9 0 0,-10 0-90,5 0 0,-5 0 0,4 0-90,-10 0 180,10 0-90,-11 0-3238,5 0 2968,-6 6-360,-6-4 630,5 4 0,-11 0 0,4 2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54.748"/>
    </inkml:context>
    <inkml:brush xml:id="br0">
      <inkml:brushProperty name="width" value="0.17143" units="cm"/>
      <inkml:brushProperty name="height" value="0.17143" units="cm"/>
    </inkml:brush>
  </inkml:definitions>
  <inkml:trace contextRef="#ctx0" brushRef="#br0">14 41 7533,'-8'0'2428,"2"0"-2158,6 0 360,0-7-450,0 6 0,0-6-1,12 7-89,-3-5 90,11 3 0,-6-3-270,0 5 180,0 0 0,-1 0-90,13 0 90,-9 0-270,8 0 90,-5 0-90,-5 0 90,5 0 180,0 0-270,-5 0 180,5 0 0,-6 0-179,-7 0-1,5-6 180,-10 4 0,10-4 0,-11 6-180,5 0-180,0 0 180,-4 0-787,4 0 0,-18 0 0,-3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54.749"/>
    </inkml:context>
    <inkml:brush xml:id="br0">
      <inkml:brushProperty name="width" value="0.17143" units="cm"/>
      <inkml:brushProperty name="height" value="0.17143" units="cm"/>
    </inkml:brush>
  </inkml:definitions>
  <inkml:trace contextRef="#ctx0" brushRef="#br0">14 0 7533,'0'21'3867,"0"11"-3687,0-15-180,-6 15 180,4-11 90,-4 0-180,6 11-90,0-9-360,0 4 270,0 11 0,0-13 180,0 8-90,0-7 90,0-11-360,0 10 180,0-10-179,0 11 269,0-17 0,0 10-180,0-12 90,0 1 0,0-2 90,0 0-450,0-4-2068,0 4 2338,0-19-90,0 4 270,6-11 0,-4 1 0,4-2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37.858"/>
    </inkml:context>
    <inkml:brush xml:id="br0">
      <inkml:brushProperty name="width" value="0.08571" units="cm"/>
      <inkml:brushProperty name="height" value="0.08571" units="cm"/>
      <inkml:brushProperty name="color" value="#E71224"/>
    </inkml:brush>
  </inkml:definitions>
  <inkml:trace contextRef="#ctx0" brushRef="#br0">1 0 6004,'35'0'0,"3"0"0,-26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54.750"/>
    </inkml:context>
    <inkml:brush xml:id="br0">
      <inkml:brushProperty name="width" value="0.17143" units="cm"/>
      <inkml:brushProperty name="height" value="0.17143" units="cm"/>
    </inkml:brush>
  </inkml:definitions>
  <inkml:trace contextRef="#ctx0" brushRef="#br0">28 0 11131,'-8'0'359,"2"6"-179,6 2 90,0 12-630,0-5 360,0 5-90,0 6-179,0-4 179,0 5-360,0 11 360,-6-13-180,4 14 360,-4-11-270,6-1 0,0 0 180,0-5-90,0 3-90,0-10 180,0 5-179,0-12-181,0 10 90,0-15 180,0 9-630,0-12 315,0 0 0,6-6 1,2-1-1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54.751"/>
    </inkml:context>
    <inkml:brush xml:id="br0">
      <inkml:brushProperty name="width" value="0.17143" units="cm"/>
      <inkml:brushProperty name="height" value="0.17143" units="cm"/>
    </inkml:brush>
  </inkml:definitions>
  <inkml:trace contextRef="#ctx0" brushRef="#br0">1 28 7533,'0'-17'2518,"0"6"-2518,0 31 0,0-5 0,0-1 0,0-8 0,0 0 0,0-4 0,0 4 0,0 0 0,0-4 0,0 4 0,0 0 0,0 1 0,0 1 0,0-2 0,0-6 0,0 6 0,0-4 0,0 4 0,0 0 0,0 1-180,0 1 180,0 4 0,6-5-90,-5 1 90,5 4 0,-6-5 0,0 7 0,0 0-90,0 6 1,0-11 89,0 9 0,0-10 0,0 5 0,0-5 0,0 4 0,0-10 0,0 10 0,0-11 0,0 11-90,0-10 90,0 10-90,0-10 90,0 4 0,0 0 90,0-4-90,0 4 90,0-1-90,0-3 269,0 3-269,6-5 0,-4 0 0,4 0 0,-6 7 0,0-6 0,0 6 0,0-1 0,0-5 0,0 5 0,6-6 0,-4 0 180,4 0-180,0 0 0,-5 0 0,5 0 90,0 0-90,-4 0 0,10 0 0,-5-6 90,1 5-90,5-5 0,-6 6-90,1-7 180,4 6-90,-4-6 0,5 7 0,1 0 0,-6-5-180,4 3 180,-11-3 0,5 5 0,0 0 0,-4 0-877,4 0 0,-18 0 0,-3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54.752"/>
    </inkml:context>
    <inkml:brush xml:id="br0">
      <inkml:brushProperty name="width" value="0.17143" units="cm"/>
      <inkml:brushProperty name="height" value="0.17143" units="cm"/>
    </inkml:brush>
  </inkml:definitions>
  <inkml:trace contextRef="#ctx0" brushRef="#br0">14 27 7533,'-8'6'1079,"2"-4"540,6 4-1439,6-6 0,-4-6 0,10 4-270,-5-4 90,7 6 90,-6 0 90,10-6-180,-15 5 0,15-5-360,-4 6 270,-5 0 0,10 0-270,-18 0 180,11 0 180,-10 0-180,4 0 91,0 0-1,-5 0-675,5 0 0,-12-6 1,-1-2-1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54.753"/>
    </inkml:context>
    <inkml:brush xml:id="br0">
      <inkml:brushProperty name="width" value="0.17143" units="cm"/>
      <inkml:brushProperty name="height" value="0.17143" units="cm"/>
    </inkml:brush>
  </inkml:definitions>
  <inkml:trace contextRef="#ctx0" brushRef="#br0">1 68 7533,'33'-15'3957,"-10"3"-4047,2 12 90,-5 0 0,-4-6-89,4 5 178,-13-5-628,5 6 269,-4-6 90,6 4-90,-7-4 270,5 6 0,-10-6-90,4 5 180,-6-6-180,6 7 90,-5 0-360,5 0-539,-6 7 359,0-6 270,0 11-539,0-10 809,0 10 0,-6-5 0,-1 7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54.754"/>
    </inkml:context>
    <inkml:brush xml:id="br0">
      <inkml:brushProperty name="width" value="0.17143" units="cm"/>
      <inkml:brushProperty name="height" value="0.17143" units="cm"/>
    </inkml:brush>
  </inkml:definitions>
  <inkml:trace contextRef="#ctx0" brushRef="#br0">0 220 8792,'0'7'0,"0"5"-90,0 2-90,6 1 180,-4 5-90,4 0 90,-6 1 0,0 0 0,0 11-90,0-15 90,0 9 90,0-6-90,0-5 180,0 10 0,6-16-180,-5 4 90,6-13-90,-1-7 0,-5 0 0,5-1 90,0-16-180,2 14 90,-1-16 0,5 0 0,-4 9 0,-1-9 90,6 7-90,-12 4 0,5-6 270,0 8-270,-4-1 0,4 7 180,0-6-90,-5 12-90,5-5 359,-6 0-359,0 4 360,0-4-270,6 6-90,-4 6 0,4-4 90,-6 10 0,0-5-180,0 13 270,0 2-180,0-1 90,0-1-90,6 0-90,-5-5 180,6 4-180,-7-5 180,0 0-90,6-6-90,-5 3 0,5-9 90,-6 3-360,6-5 360,-4 0 0,4 0-90,0 0 90,-4 0-90,4 0-180,0 0 181,-4 0 89,4 0-180,0-11 180,-5 1-90,11-9 90,-10 11 0,4-4-90,-6 5 90,0-7-90,6 0 0,-4 1 90,4 5 0,-6-4 0,0 4 0,0 1 0,6-5 90,-5 4-90,5 0-90,-6-4 90,0 11 90,0-12-90,0 12 0,0-5 0,0 0 0,0 4 809,0-4-809,0 18 90,0-9 90,0 22-90,0-16-180,0 5 270,0-2-180,0-5 90,0 7 0,6-6-180,-4 4-90,4-5 0,-6 7 90,0 6 90,0-5 0,0-1-180,6 4 90,-5-15 0,5 21 1,-6-15 89,0 5-90,6-8 0,-4-6-180,4 0 270,0 0 0,-4 0-90,4-6-90,-6 4-90,0-4 270,6 0 0,-5 5-90,5-5 0,-6-1 90,6 6-90,-4-11-270,4 10 1,-6-9 179,0 3 180,6-6-180,-5 6 270,5-4-180,-6 11 0,0-17 0,0 15 180,0-16 0,0 18 0,0-11 270,0 10-360,0-10 0,6 10 179,-4-10-179,4 11 0,-6-5 0,0 0 0,0 4 90,0-10-90,0 10-90,0-10 90,0 4 0,6-5 0,-4-1 0,4 7 0,-6-5 0,0 4 0,0 1 0,0-12 0,0 10-89,6-10 89,-4 11 0,4-4 0,-6-2 0,0-1 0,0-5 0,6 6 0,-4 7 0,4-5 0,-6 4 179,0-6 1,0 7-90,0-5-90,0 10 2159,0-4-1979,0 18-90,0-3 0,0 11 90,0-6 90,0 12-360,0-10 180,0 10 0,6-12-180,-5 0-90,5 5 270,-6 3 0,0 5-180,0-6 0,0 4 90,0-9-90,6 10 0,-4-11 90,4 11 0,-6-11 0,0 5 0,0 0 0,0-5-90,0 4 90,0-11 0,0 4 0,0-5 0,0 1 0,0-2 0,0-6 0,0 6-270,6 2 270,-5-1-90,6 0 90,-1-20 0,-5 4-90,5-11 90,-6 13-90,6-5 90,-4 4 0,4-5 0,0-1 0,-5 6-90,5 2 90,0 6 0,-4-6 0,10 5 0,-11-5-90,12 0 90,-6 4 0,1-4 0,4 0-90,-11 4 90,11-4-90,-10 6 90,10 0 0,-4 0 0,0 0 0,-2 0 180,-6 0-270,6 6 90,-5-4 0,5 10 270,-6-4-90,0 5-180,0 1 0,0 0 90,0-1 0,0 1-90,-6-7 0,5 6 90,-11-12-270,10 11 180,-4-4 90,-1-1-90,6 6 0,-11-12 0,10 11 0,-4-10-90,0 10 90,5-11 90,-5 6-90,0-7 0,4 0-180,-4 0 180,0-7 0,5 6 0,-6-6-540,7 7 360,0-5 1,0 3 89,0-4 90,0 0-270,0 5-90,0-5 180,0-1 270,0 6 90,0-5-180,7 6 0,-6-6 0,11 4 180,-10-4 0,10 6-90,-11 0 0,11 0-90,-4 0 90,-1 0-90,6 0 90,-5 0-1,6 0-89,-1-6 0,-5 5 270,4-12-270,-5 12 90,7-11-90,0 4 0,-1-5 0,1 5 90,-1-4-90,-5 4 90,10-5-90,-9-1 90,5 0-90,-2 7 90,-11-5-90,12 10 90,-12-16 0,6 15-90,-7-15 90,0 16-90,0-10 90,0 10 0,0-4-90,0 0 90,-7 5-180,6-5 0,-6 6 90,1 0 0,5 0-90,-11 0 90,10 0 0,-4 0 0,0 0 0,5 0 0,-5 0 0,-1 0-90,6 0 90,-5 6 0,0-5 0,4 11 0,-4-4 90,6 0-90,-6 4 0,5-5 180,-5 7-180,6 0 0,0-1 90,0 1-90,0 0 180,0 6 89,0-5-89,0 4 180,6 1-180,-5-5-90,11-1 90,-4 4-90,-1-9 0,6 5 0,-12-9 0,11 2 0,-4-6 0,-1 6-450,6-7 180,-12 0 90,6 0-90,-1 0-809,-5 0 449,5 0 180,-6-7 90,6 6-2248,-4-17 1978,4 15 540,0-9 0,-4 5 0,4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54.755"/>
    </inkml:context>
    <inkml:brush xml:id="br0">
      <inkml:brushProperty name="width" value="0.17143" units="cm"/>
      <inkml:brushProperty name="height" value="0.17143" units="cm"/>
    </inkml:brush>
  </inkml:definitions>
  <inkml:trace contextRef="#ctx0" brushRef="#br0">151 315 7713,'0'-7'989,"0"1"-179,0 6-631,0-6 1,0 4 0,0-4 90,0 0-90,0 4 0,-6-4-180,4 6 180,-4-6 0,6 5 90,-6-5-270,4 6-450,-10 0 270,11-7 90,-11 6 0,4-5 270,-5 6-540,-1 6 270,6 1-90,-4 1 90,11 4 90,-11-10 0,10 10 0,-10-5 0,4 7 0,1 0 0,0 0 0,7 6 0,0-11 0,0 9 0,0-11 0,0 7 0,0 0 0,0-6 0,0 10 0,0-9 0,0 4 0,0-1 0,0-4 0,7-1 0,24-37 0,-11 15 90,18-41-90,-30 33 0,4-10 0,-11-1 0,11 5 0,-10-4 0,4 6 0,-6 6 0,0-5 0,0 11 0,0-17 0,0 15 0,0-9 0,0 6 0,0 5 0,0 1 90,0 2 90,0 11 0,0-11 0,0 10 989,0-4-1259,-6 18 0,4-3 90,-4 11 90,6-6 0,0 12-90,0-3 90,0 4-270,0-1 270,0-5-90,0 6-180,0 0 270,0 13-270,0-10 270,0 10-90,0-7 0,6-10 0,-4 8 0,4-21-90,-6 8 90,0-11 0,6 7 0,-4-6-90,4 4 90,-6-11 0,6 6-449,-5-7-1,5 0-90,0 0 180,-4 0-89,4 0 179,-6-7 180,6 0 90,-5-13 0,5 5 0,-6-4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54.756"/>
    </inkml:context>
    <inkml:brush xml:id="br0">
      <inkml:brushProperty name="width" value="0.17143" units="cm"/>
      <inkml:brushProperty name="height" value="0.17143" units="cm"/>
    </inkml:brush>
  </inkml:definitions>
  <inkml:trace contextRef="#ctx0" brushRef="#br0">82 383 8162,'0'-8'630,"0"2"359,7 0-809,-6 4 0,6-4 90,-7 6-180,0-6 270,0 5-900,-7-11 450,6 10-90,-6-4 180,7 6-90,-6 0 90,5 0 0,-5-6 0,0 4 90,-2-4-90,-5 12 0,5-4 0,2 4 0,0 0 0,4 1 0,-4 1 0,6-2 0,0 0 0,-6-4 0,5 10 0,-5-10 180,6 22-180,0-19 0,0 25 0,0-27 0,0 15 0,0-10 0,0 12 0,0 1-90,0-6 90,0 3-90,6-17 0,-5 12 90,5-12 0,-6 5-90,6 0 180,2-4-90,6 3 0,-7-10 90,5-3 0,-4-18-90,6 9 0,-7-8 0,0 5 90,-1 5-90,-5-11 90,12 5-90,-12-6 0,5-19 45,0-9 0,0-1-135,-3-3 90,4 4 0,-2 5 270,-5 23 0,0 10-270,0-1 0,0 18 0,-6 7 90,5 0-90,-5 7 180,6 5-90,-6-4-90,4 11 0,-4-11 90,6 11-90,0-4 89,0-1-358,0 53 179,0-47 90,0 48 0,0-54 0,0 0-90,0 5 0,0-5 90,0 1-90,6 22 180,2-25-90,-1 19 0,5-30 0,-10-3 0,10-5-2789,-5-24 2520,7 12-721,-6-20 990,-2 13 0,0-3 0,1-5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54.757"/>
    </inkml:context>
    <inkml:brush xml:id="br0">
      <inkml:brushProperty name="width" value="0.17143" units="cm"/>
      <inkml:brushProperty name="height" value="0.17143" units="cm"/>
    </inkml:brush>
  </inkml:definitions>
  <inkml:trace contextRef="#ctx0" brushRef="#br0">1 1 7533,'15'63'0,"-3"-17"0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54.758"/>
    </inkml:context>
    <inkml:brush xml:id="br0">
      <inkml:brushProperty name="width" value="0.17143" units="cm"/>
      <inkml:brushProperty name="height" value="0.17143" units="cm"/>
    </inkml:brush>
  </inkml:definitions>
  <inkml:trace contextRef="#ctx0" brushRef="#br0">14 13 12570,'-7'-7'0,"1"1"0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54.759"/>
    </inkml:context>
    <inkml:brush xml:id="br0">
      <inkml:brushProperty name="width" value="0.17143" units="cm"/>
      <inkml:brushProperty name="height" value="0.17143" units="cm"/>
    </inkml:brush>
  </inkml:definitions>
  <inkml:trace contextRef="#ctx0" brushRef="#br0">0 0 7533,'0'62'0,"0"-1"0,0 34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38.079"/>
    </inkml:context>
    <inkml:brush xml:id="br0">
      <inkml:brushProperty name="width" value="0.08571" units="cm"/>
      <inkml:brushProperty name="height" value="0.08571" units="cm"/>
      <inkml:brushProperty name="color" value="#E71224"/>
    </inkml:brush>
  </inkml:definitions>
  <inkml:trace contextRef="#ctx0" brushRef="#br0">0 1 6363,'24'22'-90,"-5"-11"180,-9-1-90,-8-10 0,17 0 90,-16 0-270,16 0 90,-7 0-179,19 0 269,-17 0-90,25 0 90,-34 0 0,24 0 0,-17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54.760"/>
    </inkml:context>
    <inkml:brush xml:id="br0">
      <inkml:brushProperty name="width" value="0.17143" units="cm"/>
      <inkml:brushProperty name="height" value="0.17143" units="cm"/>
    </inkml:brush>
  </inkml:definitions>
  <inkml:trace contextRef="#ctx0" brushRef="#br0">1 55 8162,'0'-8'2069,"0"-4"-1889,0 11 2339,0-5-4183,4 48 0,4 19 1574,1-23 45,-3 18 0,1-6 45,-1-38 0,-6-12 0,12-36-90,-9 26 90,10-32 90,-7 34-90,-5-5 180,5 5-180,0-10 0,-4 9 0,4-5 0,0-4 0,1 9 0,1-11 0,4 1 89,-11 4-89,12-6 0,-12 14 0,5 1 0,0 0 90,-4 4 90,4-4-180,-6 6 0,6 0 270,-5 0 180,5 0-360,0 0 0,-4 0 90,4 0-270,-6 6 0,0-4 180,6 4 0,-4 0-180,4-4 90,-6 4 90,6 0-90,-4 1 0,4 1 0,-6 4-90,6-10 90,-4 10 0,4-5-180,-6 13 270,0-11-180,0 9 90,0-10 0,0 6 0,0-1-90,0 1 90,0 5 0,0-3 0,0-3 90,0 6-180,0-16 90,0 15 0,6-17 0,-5 12 0,5-12 0,-6 11 0,0-10-1889,0 4 1259,6-6 360,-4 0 270,4-6 0,-6-2 0,0-5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54.761"/>
    </inkml:context>
    <inkml:brush xml:id="br0">
      <inkml:brushProperty name="width" value="0.17143" units="cm"/>
      <inkml:brushProperty name="height" value="0.17143" units="cm"/>
    </inkml:brush>
  </inkml:definitions>
  <inkml:trace contextRef="#ctx0" brushRef="#br0">124 97 8342,'0'-8'2249,"6"-10"-2249,-4 9-90,4-5 360,-6 2-720,0 4 450,0 1 0,-12-6-90,3 12 0,-5-5-90,2 12 90,4 1-90,-5 7 180,-1 0-179,1 6-1,5-5 180,-4-1-180,10 4 180,-10-9 0,10 11 0,-4 0 0,6-5-90,0-1 0,0 4 90,0-15-90,0 15 899,6-17-629,-4 5 90,10-6 180,8 0-540,-3 0 0,2-6 90,-7 5-90,-10-12 0,10 6 90,-10-1-90,4-10 90,0-21 90,-5 17-90,5-20 0,-6 40 0,0-10 1080,0 11-811,0-5-359,0 18 180,0 3 90,6 24-180,-4-8 90,4 26-90,-6 0-90,0 12-90,0-6 270,0-16-180,0-20 180,0-1-180,-6-5-809,-2 6 719,1-5-90,1-3 360,0-5-180,-2 0 0,0-7 180,-4 0-180,11-7 0,-11 0 0,10 0 180,-16-19 0,15-3 0,-9-7-90,12 9 270,6 1-270,80 10 0,-64-10 0,55 5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54.762"/>
    </inkml:context>
    <inkml:brush xml:id="br0">
      <inkml:brushProperty name="width" value="0.17143" units="cm"/>
      <inkml:brushProperty name="height" value="0.17143" units="cm"/>
    </inkml:brush>
  </inkml:definitions>
  <inkml:trace contextRef="#ctx0" brushRef="#br0">64 33 7623,'-18'0'2518,"4"0"-2338,14 0 270,0 0-180,0-14-180,0 10 0,0-10-90,0 14-540,0 0 540,0 14 0,0-10 0,14 10-90,-11-14 90,12 13 0,-15-9-90,14 38 90,-11-35 0,25 36 0,-24-40-90,10 11 90,-14-14 0,0 15-90,0-12 90,0 12 0,0-1 0,0-11 0,0 11 0,0-14-90,0 0 90,0 14 0,0-11-90,0 25 0,0-25 90,0 12 0,0-15-90,0 14 0,0-10 0,0 23 90,0-23 0,0 24 0,0-24-90,0 11 180,0-15-90,-14 13 0,10-9-90,-10 24 90,14-25 0,0 26 0,-14-25 0,11 10 0,-11-14 0,14 14 0,0-10 0,0 10 0,0-14 90,0 0-180,0 13 180,0-9 0,0 10-90,0-14 0,0 0 0,14 14 0,-11-10 90,11 10-180,0-14 90,-10 0 0,10 0 0,1 0 0,-12 0 0,12 0 0,-15 0 0,0 0-90,14 0 90,-10 0-90,10 0 1,-14 0 178,14 0-89,-11 0-89,11 0 89,-14 0 89,0 0-89,14 0 0,-10 0 0,10 0 0,-14 0 360,0 0-360,-14 0 90,10 14-90,-10-10-180,14 10 90,0-14 90,-14 14-90,11-11 0,-11 26 90,14-25-89,0 10 89,-14-14 89,10 14-89,-10-10-89,14 9 89,0-13 89,0 14-89,0-10 0,0 10 0,0 0 0,0-10 180,0 24-180,0-25 90,0 25-90,0-25 0,0 25 0,0-24 0,0 11 0,0-1 0,0-11 0,0 11 0,0-14 0,0 0 0,0 14 0,14-11 0,-10 11 0,10-14 0,-14 0 0,0 0 0,0 15 0,0-11 0,0 10 0,0-14 0,0 14 0,0-10 0,0 10 0,0-14 90,0 0-90,0 14 0,0-11 0,0 11 90,0-14-90,0 0 90,-14 0-90,10 15 0,-10-12 0,14 12 0,-15-15 0,12 0 90,-12 0 0,1 0-90,10 0 0,-10 0 0,0 0 180,11 0 0,-11 0-180,14 0 270,0 0-270,-15 0 90,12 0 0,-11 0 0,14 0-90,0 0 89,-14 0 1,10 0-90,-10 0-269,14 0-511,0 0 0,0 0 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54.763"/>
    </inkml:context>
    <inkml:brush xml:id="br0">
      <inkml:brushProperty name="width" value="0.17143" units="cm"/>
      <inkml:brushProperty name="height" value="0.17143" units="cm"/>
    </inkml:brush>
  </inkml:definitions>
  <inkml:trace contextRef="#ctx0" brushRef="#br0">0 1 7533,'78'23'0,"-1"0"0,1 1 0,12 4 0,0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54.764"/>
    </inkml:context>
    <inkml:brush xml:id="br0">
      <inkml:brushProperty name="width" value="0.17143" units="cm"/>
      <inkml:brushProperty name="height" value="0.17143" units="cm"/>
    </inkml:brush>
  </inkml:definitions>
  <inkml:trace contextRef="#ctx0" brushRef="#br0">1 32 6273,'0'-17'0,"0"2"0,0 15 0,0 0 0,0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54.765"/>
    </inkml:context>
    <inkml:brush xml:id="br0">
      <inkml:brushProperty name="width" value="0.17143" units="cm"/>
      <inkml:brushProperty name="height" value="0.17143" units="cm"/>
    </inkml:brush>
  </inkml:definitions>
  <inkml:trace contextRef="#ctx0" brushRef="#br0">0 32 7533,'94'0'749,"-1"0"1,-18 0-1,-15 0-749,-32 0 0,-14 0 0,-10 0 90,10 0-90,-14 0-90,0 0 90,14 0 0,-11 0-90,11 0 90,-14 0-179,0 0 179,14 0 0,-10 0-90,10 0 90,-14 0-360,0 0 360,-14 0 0,-4-14 0,-13-4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54.766"/>
    </inkml:context>
    <inkml:brush xml:id="br0">
      <inkml:brushProperty name="width" value="0.17143" units="cm"/>
      <inkml:brushProperty name="height" value="0.17143" units="cm"/>
    </inkml:brush>
  </inkml:definitions>
  <inkml:trace contextRef="#ctx0" brushRef="#br0">66 0 7533,'-12'96'0,"0"-1"0,0 0 0,2-21 0,0 0 0,1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54.767"/>
    </inkml:context>
    <inkml:brush xml:id="br0">
      <inkml:brushProperty name="width" value="0.17143" units="cm"/>
      <inkml:brushProperty name="height" value="0.17143" units="cm"/>
    </inkml:brush>
  </inkml:definitions>
  <inkml:trace contextRef="#ctx0" brushRef="#br0">64 0 7533,'-7'64'1109,"0"-1"0,5-5 1,0-4-1110,-12 28-90,14-22-90,0-43 90,-14 12 90,10-12-180,-10 16-90,14-16 270,0 11-90,0-24-90,0 10 1,0 0 89,0-11 90,0 11-180,0-14 0,0 14 90,0-11-180,0 11 0,0-14-2158,0 0 2428,0-14 0,0 11 0,0-25 0,0 11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54.768"/>
    </inkml:context>
    <inkml:brush xml:id="br0">
      <inkml:brushProperty name="width" value="0.17143" units="cm"/>
      <inkml:brushProperty name="height" value="0.17143" units="cm"/>
    </inkml:brush>
  </inkml:definitions>
  <inkml:trace contextRef="#ctx0" brushRef="#br0">14 14 7533,'-6'73'1799,"5"-10"-1979,-5-41 90,6-3 0,0 1 360,0 13-270,0-8-90,0 0 0,0-13 90,0-4 180,0-1 90,0 0-180,0-7-90,6 0 0,-5 0 0,5 0 89,0 0-89,-4 0 0,4 0 0,-6-7 0,0 6 0,6-5 0,-5 6 0,5-6 0,-6 4 0,0-3 0,7-2 0,-5 0 0,4-1 0,-6-3 90,6 9-90,-4-10 90,4 10-90,-6-10 0,0 10 270,6-16-180,-5 9-90,11-5 90,-10 2-90,4 11 90,-6-11 90,6 10-180,-5-10 90,5 10 90,0-22-90,-4 19-90,4-13-90,-6 12 90,0 5 0,6-5 90,-4 6 180,4 0-270,0 6 0,-5-5-90,5 11 180,-6-10-90,0 10 0,0-11 0,6 12 0,-4-6-180,4 13-270,0 7 180,-5-10 270,5 7-180,0-16 90,-4 6 90,4-6-90,-6 3 180,6-3-180,-4 5 180,10 1-180,-11-7 180,5 0-90,-6-7 0,6 0 0,-4 0 720,4 0-720,0 0 899,8-43-809,-5 27-90,3-46 90,-12 45 0,0-9-180,0 12 0,6 0 90,-4-5 90,4 3-180,-6-9 270,0-2-180,0 10 0,0-7 90,0 22-4048,0-4 3958,0 18 0,-6-3 0,-2 11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54.769"/>
    </inkml:context>
    <inkml:brush xml:id="br0">
      <inkml:brushProperty name="width" value="0.17143" units="cm"/>
      <inkml:brushProperty name="height" value="0.17143" units="cm"/>
    </inkml:brush>
  </inkml:definitions>
  <inkml:trace contextRef="#ctx0" brushRef="#br0">110 42 7533,'-50'38'5127,"11"-18"-5487,25 18 270,8-25 90,6 1-90,0 0-180,0 12 270,6-16-90,-5 14 90,5-23-90,0 12 90,-4-12 0,4 6-180,0-7-179,20 0 269,-7 0 90,12 0-90,-17-7 450,18-36-271,-20 1 1,12-18-90,-24 27 90,0 12-180,-6 14 90,4 1 0,-4 0-90,6 4 180,0-4-90,-6 6 0,5-6-179,-17 5 179,15-12 0,-16 12 0,12-5-450,-1 6 180,-4 0 0,5 6 180,-7-5-1349,-6 12 1079,11-6-809,-9 1 359,16 4 810,-4-11 0,0 12 0,-2-6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38.214"/>
    </inkml:context>
    <inkml:brush xml:id="br0">
      <inkml:brushProperty name="width" value="0.08571" units="cm"/>
      <inkml:brushProperty name="height" value="0.08571" units="cm"/>
      <inkml:brushProperty name="color" value="#E71224"/>
    </inkml:brush>
  </inkml:definitions>
  <inkml:trace contextRef="#ctx0" brushRef="#br0">0 0 6004,'36'0'90,"-7"0"-90,-20 0 0,-6 0 0,6 0 89,1 0-268,-8 0 179,17 0 0,-7 0 0,9 0 0,1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54.770"/>
    </inkml:context>
    <inkml:brush xml:id="br0">
      <inkml:brushProperty name="width" value="0.17143" units="cm"/>
      <inkml:brushProperty name="height" value="0.17143" units="cm"/>
    </inkml:brush>
  </inkml:definitions>
  <inkml:trace contextRef="#ctx0" brushRef="#br0">0 0 10411,'35'66'360,"-7"-10"-180,22-82-180,-35 18 90,22 2 0,-37 6-4408,0 0 3868,0 6 91,0-4 359,-6 4 0,-2-6 0,-6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54.771"/>
    </inkml:context>
    <inkml:brush xml:id="br0">
      <inkml:brushProperty name="width" value="0.17143" units="cm"/>
      <inkml:brushProperty name="height" value="0.17143" units="cm"/>
    </inkml:brush>
  </inkml:definitions>
  <inkml:trace contextRef="#ctx0" brushRef="#br0">0 1 9332,'15'77'0,"0"1"0,-2-19 0,-1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54.772"/>
    </inkml:context>
    <inkml:brush xml:id="br0">
      <inkml:brushProperty name="width" value="0.17143" units="cm"/>
      <inkml:brushProperty name="height" value="0.17143" units="cm"/>
    </inkml:brush>
  </inkml:definitions>
  <inkml:trace contextRef="#ctx0" brushRef="#br0">164 315 8162,'-7'0'0,"1"0"270,6 0-270,-13 0-90,10 0 90,-15 0-180,17 0 90,-11 0 90,10 0 0,-22 0-90,13 0 90,-8 0-90,13 6 90,0-4 0,4 10 900,-16 20-810,15-18-90,-9 22 90,12-28 360,0 30-360,0-25-270,18 24 180,-13-36 0,19 5 0,-23 0-270,11-4 90,-4 3 90,-1-5 0,6 0 90,-12 0 0,5 0-360,0 0 180,-4 0 90,10 0 0,-5-5 360,1 3-90,-2-10 270,6-8-270,-9 3-90,9-8 90,-5 11-90,-6 1-90,6-1 539,-7-18-449,6 2 0,-5-5 0,5 3-90,-6 16 0,0-9-90,0 4 180,0-6 0,0 5-180,0-4 0,0 11 180,0-5-90,0 7 90,0-1-90,0 0 0,0 1 0,0-1 0,0 6 0,0-4 180,0 11-90,0-5-90,0 0 270,0 4 269,0-4-539,0 18 90,0-3 0,0 11-90,0-6 0,0-1 90,0 1 0,0 6-270,0-5 270,0 11-90,0-11 90,0 5-270,0 0 180,0-5 90,6 11-90,-4-12-90,4 12 90,-6-11 0,0 12 0,0-12 0,0 11 0,0-11-90,0 11 0,6-6 90,-5 2 0,5-3-89,-6 1 358,0-11-269,0 10 0,0-12 0,0 1 0,0 4 0,6-11 0,-4 6-1709,4-7 1350,0 0 179,-4 0 180,4-7 0,-6-6 0,0-8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8:54.773"/>
    </inkml:context>
    <inkml:brush xml:id="br0">
      <inkml:brushProperty name="width" value="0.17143" units="cm"/>
      <inkml:brushProperty name="height" value="0.17143" units="cm"/>
    </inkml:brush>
  </inkml:definitions>
  <inkml:trace contextRef="#ctx0" brushRef="#br0">123 15 9512,'-8'0'0,"2"0"-90,6 0 90,-6 0-90,5-7 90,-5 6-180,6-5 180,-6 6-90,4 0 0,-4 0 90,0 0-90,5 0 90,-5 0 0,0 0 0,4 0 90,-4 0-180,0 0 90,4 0 0,-4 0 0,0 0 180,5 0-90,-5 0-90,6 6 180,0-5 0,0 6-180,-6-1 90,4-5 89,-4 5-179,6 0 90,0-4 0,0 4-90,0 0 90,0-4 0,0 10-90,0-11 0,0 11 90,0-10 0,0 4-90,0 0 0,0-4 90,0 4-90,0 0 90,0-5 0,0 11-90,0-10-90,0 4 90,0 0-90,0-4 90,0 4 90,6-6-90,-4 0 0,4 0-180,0 0 90,-5 6 0,11-4 90,-10 4-90,16-6 90,-15 0-90,9 0 0,-6 0 90,-4 5 0,4-3-90,-6 3 0,6-5 90,-5 0-89,11 7 89,-10-6-90,4 6 90,0-7-90,-5 0 90,6 5-90,-1-3 90,-5 4-90,5-6 0,0 6 90,-4-5-90,4 6 180,0-7-180,-5 6 90,5-5-90,-6 6 90,0-1-90,6-5 270,-4 5 90,4-6-90,-6 6-1,0-4-179,0 3 0,0 2 0,0-6 90,0 6 90,-6-7-180,4 6 90,-4-5-270,6 5 270,-6-6-90,5 6 90,-11-4-270,10 4 180,-10-6 0,11 0 0,-12 0-90,12 6 90,-11-5 0,10 6 0,-10-7 0,5 0 0,-1 0 0,-4 0 0,11 0 0,-11 0 0,10 0 0,-10 0 0,10 0 90,-10 0 90,11 0-180,-5 0 0,0 0 90,4 0 90,-4 0 360,0 0-720,5 0 540,-5 0-990,6-7-629,0 6 1259,0-5 0,0 0 0,0-2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50:54.552"/>
    </inkml:context>
    <inkml:brush xml:id="br0">
      <inkml:brushProperty name="width" value="0.08571" units="cm"/>
      <inkml:brushProperty name="height" value="0.08571" units="cm"/>
      <inkml:brushProperty name="color" value="#E71224"/>
    </inkml:brush>
  </inkml:definitions>
  <inkml:trace contextRef="#ctx0" brushRef="#br0">921 0 7443,'-13'0'0,"2"0"0,11 0 90,0 0-180,-11 0 90,8 0 0,-8 0 0,11 0 0,0 0 0,-11 11 0,8-8 0,-8 8 0,11-11 0,0 0 90,-11 0-90,8 0 0,-8 0 0,11 0 0,0 0 0,0 12 0,-11-10 0,8 10 0,-8-12 0,11 0 90,0 0-90,0 11 0,-11-9 180,9 9-180,-9-11 0,11 0 0,-11 0 0,8 0 0,-8 0 89,11 0-89,-12 0 0,9 11 0,-8-8-89,-1 8 89,10-11 89,-9 0-178,0 11 178,8-8-178,-19 9 89,19-12 0,-19 11 0,19-9 0,-8 9 0,0 0 0,9-8 0,-21 8 0,10 0 0,-1-8 0,-8 9 89,19-1-178,-8-9 89,0 20 0,8-19 0,-19 8 0,9 0 0,-1-8 0,3 9 89,11-1-89,-11-9 0,8 9 0,-8-11 0,0 11 0,8-9 0,-8 9 0,11 0 0,-11-8 0,8 8 0,-8 0 0,11-8 0,-11 8 0,8 0 0,-9-8 0,1 18 0,8-18 0,-8 8 0,0 1 0,8-9 0,-8 19 0,0-19 0,8 18 0,-7-18 0,-2 19 0,10-19 0,-9 20 0,11-21 0,-11 20 0,8-19 0,-8 19 0,11-8 0,-11 0 0,8 8 0,-19-8 0,19 11 0,-8 0 0,11-12 0,-11 9 0,9-8 0,-20 11 0,19-11 0,-8 8 90,11-19-90,-11 30 0,8-27 0,-8 27 0,11-19 0,-11 11 0,8-12 0,-8 10-90,11 2 90,0 3 0,-11 8 90,8-11-90,-8 0 0,0 10 0,9-7 0,-10-4 90,12 10-90,0-29 0,0 28 0,0-8 0,0-8 0,0 16 0,0-8 0,0 3 0,0-3 90,-11-3-90,9-8 0,-9 11 0,11 0 0,0-11 0,0 7 0,0-6 0,0 9 0,0 12 90,0-19-180,0 16 90,0-19 0,0 11 90,0-1-90,0 2 0,0-1-90,0-1 180,0 1-90,0 1 0,0-2 0,11-9 0,-9 18 0,9-17 0,-11 9 0,12 8 0,-10-28 0,9 28 90,-11-19-90,11 11 0,-8-11 0,8 8 0,0-8 0,-8 0 0,19 8 0,-19-8 0,8 0 0,0 8 0,-8-8 0,19 0 0,-20 8 0,9-8 0,0 0 0,-8 8 90,19-8-90,-19 0 0,19 7 0,-19-7 0,8 0 0,0 8 0,2-9 90,1 1-90,8 9 0,-19-10 0,19 2 0,-19-5 0,20 1 0,-20-8 0,8 20 0,0-21 0,3 21 0,0-21 0,8 20 0,-19-19 0,19 8 0,-19 0 270,19-8-270,-20 20 0,20-21 0,-8 9 0,0 0 90,8-8-90,-19 8 0,19 0 0,-20-8 90,21 9-180,-21-1 90,20-9 90,-19 9-90,19 0-90,-19-8 180,19 19-90,-8-19 0,-1 9 0,10-2 0,-20-8 0,20 9 0,-20 0 0,19-8 0,-9 8 0,12 0 0,-11-8 0,8 8 0,-19 0 90,19-8-90,-8 8 0,-1 0 0,9-8 0,-8 19 90,0-19-90,19 8 0,-27 0 0,27-8 90,-20 19-180,12-20 180,0 9-90,0 1 0,0-9 0,-10 8 0,18 0 0,-27-8 0,27 19 0,-31-20-90,20 9 90,-19-11 0,19 0 90,-8 12-90,11-9 0,-11 8 90,19 0-90,-28-8 0,28 8 0,-19 0 0,11-9 0,-11 9 0,8-11 0,-20 0 0,21 0 90,-9 12-90,11-9 0,0 8 0,0-11 0,0 0 90,-11 0-180,8 0 90,-9 0 90,12 0-90,0 0 0,-11 0 0,19 0 0,-28 0 0,28 0 0,-19 0 0,11 0 0,1 0 0,-12 0 0,8 0 0,-8 0 0,0 0 0,19 0 0,-28 0 0,29 0 0,-21 0 0,12 0 0,0 0 0,0 0 0,-12 0 0,9 0 0,-8-11 0,11 8 0,-11-9 0,8 12 0,-19 0-90,19-11 90,-20 9 0,32-9 0,-17 0 0,8 8 0,-3-8 0,-8 0 0,11 8-90,0-20 90,-1 21 0,-10-9 0,19 0 0,-27 8 0,27-8 0,-19 0 0,0-3 0,8 0 0,-9-8 0,12 19-90,-11-8 90,9 0 0,-9 8 0,11-19 0,-11 19 0,8-8 0,-19 0 0,19 8 0,-8-19 0,-1 19 0,9-8 0,-19 0 0,19-3 0,-8-11 0,0 1 0,8-1 0,-9 0 0,1 11 0,8-19 0,-19 28 0,19-29 0,-8 20 0,0-11 0,8 12 0,-8-21 0,0 29 0,9-28 0,-9 18 0,0-9 0,8 9 0,-9-18 0,1 28 0,-3-28 0,0 19 0,-8-10 0,19-1 0,-8 0 90,0 0-90,-3 11 0,0-19 0,-9 27 0,9-27 0,0 19 0,-8-11 0,8 11 90,-11-19-90,0 17 0,11-21 0,-8 2 0,8 7 0,-11 3 90,11-19-90,-8 24 0,8-38 0,-11 20 0,0-2 0,0 5 90,0-24-90,0 26 0,0-14 89,0 25-178,0 9 178,0-23-89,0 9 0,0-21 0,0 32 0,0-18 0,0 20 0,0-11 0,0 0 90,-11-33-90,-3 25 0,0-25 0,3 33 0,0 1 0,8-1 0,-8-11 0,0 19 0,9-16 0,-20 8 0,19-3 90,-19 3-90,19 3 0,-8 19 0,0-19 0,8 19 90,-19-19 0,19 19 0,-30-30-90,28 27-90,-40-38 90,39 38-180,-28-38 180,21 39 0,-12-39 0,0 28-90,11-9 180,-8 2-180,19 10 90,-19-2 0,9-7 0,-12 8 0,0-10 0,0 9 0,12-6-179,-43-5 89,34-1 90,-25 2 0,24 14 90,20 0-90,-19 8 0,19-8 89,-41 0-89,25 8 0,-17-19 0,14 20 0,19-9 0,-19 11-89,-47-33 178,-3 2-89,-16-8 0,29 17 0,34 11 0,12 8 0,-20-19 0,5 20 0,1-9 0,-7-1 0,21 9 0,-1-8 0,-19 11 0,16-11 0,-8 8 0,2-8 0,9 11 0,-11 0 0,11 0 0,-8-11 90,-24 9-90,24-9 0,-45-1 0,51 10 0,-9-10 0,-31 12 0,45 0 90,-67 0-90,70 0 0,-36 0 0,41 0 0,-19 0 0,19 0 0,-19 0 90,-24 0-90,23 0 90,-32 0-180,53 0 90,-20 0 90,-33 21 0,-4 3-90,9-13-148,-9 13 1,4-3 147,33-21 0,9 11 90,-1-9-90,-8 9 0,-25 12-90,25-18 90,-22 18 0,44-35 0,22-13 0,5-13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50:54.553"/>
    </inkml:context>
    <inkml:brush xml:id="br0">
      <inkml:brushProperty name="width" value="0.08571" units="cm"/>
      <inkml:brushProperty name="height" value="0.08571" units="cm"/>
      <inkml:brushProperty name="color" value="#E71224"/>
    </inkml:brush>
  </inkml:definitions>
  <inkml:trace contextRef="#ctx0" brushRef="#br0">74 3314 7533,'-20'-75'389,"-1"0"1,1 1 0,7 13-300,13 33-90,0-30 45,5-6 0,1-2-45,-3-17 0,2 14 0,1 0 180,5-14-135,-4 11 0,0-3-90,0 17 0,0 0-591,-2-15 0,0 5 726,7 7-90,-10-10 0,9 26 106,-5-15 0,-1-5-106,9-9 0,-7 25 0,0-2 0,1-5 0,6-1 45,15-2 0,1 2-45,-20 8 0,4-2 30,23-7 0,10-4 0,-9 13-30,-10 8 90,16-13 0,3 5-323,-9 21 233,1-8 45,6 1 0,2 1-45,2-1 230,-7-1 1,0 2-231,5 10 0,-20-1 0,20 11 0,-19-9 0,19 10 135,36-21 0,6-2-135,-6 11 0,-1-8 0,8-1 180,11 14 0,-11 5-180,-27-4 81,2 4 1,14-1-1,-10 3 99,19-1-225,-19 2 0,1-1 45,-15 0 0,-3 1-90,43-2 180,-48-8-90,-9 19 0,46-19 0,-34 14 0,2 2 0,42-8-497,0-8 497,-56 19 0,10-8 0,-9 11 0,0 0 0,8 0 557,-20 0-512,39-10 0,4-2-45,-20 7 60,23-7 0,24-5 0,1 1-60,-5 3 0,0 0 0,3 0-45,-14 3 0,1-1 0,2 1 0,0 0 176,5 0 1,1 0 0,0 1 0,-1 2-87,0 3 0,1 1 0,-3 1 0,-10 1-45,7 1 0,1 0 45,3 0 0,15 0 0,-4 0 0,-22 0-45,8 0-719,-13-1 1,12 0-1,-17 3 719,-10 8 0,25-7-174,-25 2 0,0 0 174,31-5 44,-28 0 1,0 0-817,10 0 772,-21 0 90,-11 0-90,9 0 0,-10 0 0,23 0 135,28 0 0,18 0-490,-11 0 1,6 0 0,-4 0 354,-19 0 0,-4 0 0,3 0 30,20-1 0,2 1 0,-18 1-466,-2 10 436,12-8 0,-10 8 0,-31-11-90,-12 0 45,17 1 0,1-2 135,-13-10-90,8 10 0,-2-1 553,-14-9-553,-8 11 0,8 0 0,0 0 3114,14 0-3114,-8 0 0,4 0 0,-21 0 839,0 0-839,0 0-540,66 11 540,-60-8 0,58 8-90,-53 0 90,-6-8-90,17 20 90,-33-21-90,19 9 0,-17-11 90,9 0-180,31 11 0,-23-8 91,17 8 89,-17-11-90,-19 0 0,22 11 90,-19-8 0,16 9 0,-20-12 90,1 0-180,30 0 90,-36 0 0,36 0-90,-41 0 90,19 0 0,-19 0 0,42 0 0,-26 0 0,18 0 0,-4 11 0,-28-9 0,18 9-90,10-11 90,-14 0 0,17 0-90,-14 0 90,-8 0 0,-1 0-180,42 0 180,23 11 0,-6-8 0,-2 8 0,-48-11 0,-20 0 0,20 0 0,-19 0 0,8 0 0,-11 11 90,11-8-90,-8 8 0,19 0 0,-19-8 0,8 8 0,0-11 0,-8 0 0,8 0 0,-11 0 0,0 0 0,11 0 0,-9 0 0,20 0 0,-19 0 0,8 0 0,-11 0 0,0 0 0,22 11 0,-16-8 0,16 8 0,-10-11-180,1 0-180,2 11 180,-4-8 0,-11 9 180,0-12 0,0 10 0,0 4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50:54.554"/>
    </inkml:context>
    <inkml:brush xml:id="br0">
      <inkml:brushProperty name="width" value="0.08571" units="cm"/>
      <inkml:brushProperty name="height" value="0.08571" units="cm"/>
      <inkml:brushProperty name="color" value="#E71224"/>
    </inkml:brush>
  </inkml:definitions>
  <inkml:trace contextRef="#ctx0" brushRef="#br0">275 124 7443,'0'-14'0,"0"4"90,0 10-90,0 0 0,-11 0 0,8 0 0,-8 0 359,0-11-359,9 8 0,-10-8 90,12 11 0,0 0-90,-10 0 0,7 0 0,-8 0-90,11 0 90,0 0 0,-11 0-90,8-11 90,-8 8 0,11-8 90,-11 11-90,8 0 0,-8 0 90,11 0-90,0 0 360,-22-11-360,17 8 0,-17-8 0,22 11 0,0 0 90,-11 0-90,8-11-360,-19 8 180,19-7-179,-8 10 179,11 0-90,0 0-720,-11 0 990,8 0 0,-20 10 0,9 4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38.390"/>
    </inkml:context>
    <inkml:brush xml:id="br0">
      <inkml:brushProperty name="width" value="0.08571" units="cm"/>
      <inkml:brushProperty name="height" value="0.08571" units="cm"/>
      <inkml:brushProperty name="color" value="#E71224"/>
    </inkml:brush>
  </inkml:definitions>
  <inkml:trace contextRef="#ctx0" brushRef="#br0">1 22 6363,'33'-12'-359,"-11"3"359,-3 9 0,-17 0 0,17 0 0,-7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38.549"/>
    </inkml:context>
    <inkml:brush xml:id="br0">
      <inkml:brushProperty name="width" value="0.08571" units="cm"/>
      <inkml:brushProperty name="height" value="0.08571" units="cm"/>
      <inkml:brushProperty name="color" value="#E71224"/>
    </inkml:brush>
  </inkml:definitions>
  <inkml:trace contextRef="#ctx0" brushRef="#br0">0 0 7533,'65'22'0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39.149"/>
    </inkml:context>
    <inkml:brush xml:id="br0">
      <inkml:brushProperty name="width" value="0.08571" units="cm"/>
      <inkml:brushProperty name="height" value="0.08571" units="cm"/>
      <inkml:brushProperty name="color" value="#E71224"/>
    </inkml:brush>
  </inkml:definitions>
  <inkml:trace contextRef="#ctx0" brushRef="#br0">22 0 7263,'24'21'90,"5"-9"-180,-27 7 180,8-7-180,-1 1 0,-7 6 90,8-7 0,-10 9-90,0 10 0,0-7-360,-10 26 450,-2-24-360,-9 25 271,9-37 89,-7 15 0,7-36 0,-9 4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40.098"/>
    </inkml:context>
    <inkml:brush xml:id="br0">
      <inkml:brushProperty name="width" value="0.08571" units="cm"/>
      <inkml:brushProperty name="height" value="0.08571" units="cm"/>
      <inkml:brushProperty name="color" value="#E71224"/>
    </inkml:brush>
  </inkml:definitions>
  <inkml:trace contextRef="#ctx0" brushRef="#br0">0 153 7533,'0'-34'0,"0"12"-360,0 3 270,0 7 90,0 0 0,0-7-90,0 16 180,0-6 0,0 9-90,0-10 90,0 8-180,0-8 180,0 10-270,0 19 180,0-5-180,0 56 180,0-29-180,0 13 0,0 2 90,0-3-191,10 19 191,-8-32 90,8-16-90,-10 7 90,0-9-90,9-1 90,-6-9 0,6-2-90,1-10 551,-7 0-461,7 0-90,-1-10 180,-6-11 90,16-13 90,2-28-270,-6 14 90,23-33 0,-34 43-90,35-22 0,-35 45 0,25-13 0,-27 25 0,17 13 0,-16 4-90,16 36 90,-17-14 0,17 26-90,-16-26 90,16 14 0,-17-35 0,27 13 0,-24-25 90,34 6-90,-34-18 360,23-13-360,-25-11 90,16-20 0,-17 18-90,17-35 90,-16 42 0,6-32 0,-9 45 90,0-4-270,0 10-1260,0 6 1350,0-6 0,0 18 0,0 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40.634"/>
    </inkml:context>
    <inkml:brush xml:id="br0">
      <inkml:brushProperty name="width" value="0.08571" units="cm"/>
      <inkml:brushProperty name="height" value="0.08571" units="cm"/>
      <inkml:brushProperty name="color" value="#E71224"/>
    </inkml:brush>
  </inkml:definitions>
  <inkml:trace contextRef="#ctx0" brushRef="#br0">130 152 7533,'12'-24'449,"-3"4"-269,-9 11 0,0 6 90,0-15-720,0 15 360,0-16 0,0 7 180,0 0-90,-9-7-180,7 16-179,-18-6 269,9 9-360,-11 9 450,0 3-360,1 19 360,8 3-90,-6 19 0,17-17 0,-8 24 90,10-34 90,0 33-180,0-42 270,10 21-90,2-35-90,-1 7 0,-1-10 90,0 0-90,-7 0 0,16 0 0,-7-10 90,0-2 90,7-19-180,-7 7 90,9-26 0,-9 33-90,-2-21-90,-1 26 90,-6 0 90,6-7-90,-9 16-90,10-16 90,-8 17 0,8-7-90,-10 9 90,0 0 0,0 9-90,9 3 180,3 9-90,0-9-90,-2 8 180,-1-8-180,-7 9 90,18-9-180,-18 17 180,17-14 0,-17 24 0,8-24-270,-1 13 270,-6-16-539,6 0 449,-9-2 90,10-10 0,-8 0 0,8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30.836"/>
    </inkml:context>
    <inkml:brush xml:id="br0">
      <inkml:brushProperty name="width" value="0.08571" units="cm"/>
      <inkml:brushProperty name="height" value="0.08571" units="cm"/>
      <inkml:brushProperty name="color" value="#E71224"/>
    </inkml:brush>
  </inkml:definitions>
  <inkml:trace contextRef="#ctx0" brushRef="#br0">22 0 6903,'-10'24'-90,"8"5"0,-8-17 180,10 10 0,0 9-180,0-7 90,0 35 0,0-20-45,0 14 0,0 3-45,0 0 90,0 13 0,0 0-90,0-13 90,0 4 0,0-1 0,0-18-270,10 28 1,-8-55 89,17 5 180,-16-19 0,16-19 0,-7-4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41.066"/>
    </inkml:context>
    <inkml:brush xml:id="br0">
      <inkml:brushProperty name="width" value="0.08571" units="cm"/>
      <inkml:brushProperty name="height" value="0.08571" units="cm"/>
      <inkml:brushProperty name="color" value="#E71224"/>
    </inkml:brush>
  </inkml:definitions>
  <inkml:trace contextRef="#ctx0" brushRef="#br0">172 0 7533,'-23'12'-180,"-6"-3"270,27-9 0,-18 10-90,18-7-90,-17 7-90,17-1 270,-17-6-180,7 6 90,0 0-90,-7-6 90,16 6 0,-6 1 0,9-7 0,0 16 0,9-17 0,-6 8 0,16-1 0,-17-6 0,17 16 0,-16-7 90,16 0-90,-17 7 0,17-7 0,-17 10 90,18-1-90,-18 1 90,7 18-90,-9-23 270,0 31-180,0-44 89,0 15-179,-9-19 0,-13 0 0,8 0-269,-24 0 179,33 0-630,-23 0 540,25 0 180,-6 0 0,9 0 0,0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47.734"/>
    </inkml:context>
    <inkml:brush xml:id="br0">
      <inkml:brushProperty name="width" value="0.08571" units="cm"/>
      <inkml:brushProperty name="height" value="0.08571" units="cm"/>
      <inkml:brushProperty name="color" value="#E71224"/>
    </inkml:brush>
  </inkml:definitions>
  <inkml:trace contextRef="#ctx0" brushRef="#br0">302 120 7713,'12'0'0,"-3"-10"90,-9 8-180,-9-18 180,6 8-1,-16 1-268,7-9 89,1 18 90,-18-17-90,15 16-180,-36-15 90,23 15 0,-23 3 180,25 22-90,-6 30 90,19-4 0,2 2 0,1 1 0,7 1 45,-3 8 0,0 0-135,5-8 135,5 8 0,0 0-45,-3-7 0,8-3 0,-1 0 0,-6-2 0,6 14-180,-9-28 180,10-13-450,-8-11 450,8-10 0,-20 0 0,-2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48.901"/>
    </inkml:context>
    <inkml:brush xml:id="br0">
      <inkml:brushProperty name="width" value="0.08571" units="cm"/>
      <inkml:brushProperty name="height" value="0.08571" units="cm"/>
      <inkml:brushProperty name="color" value="#E71224"/>
    </inkml:brush>
  </inkml:definitions>
  <inkml:trace contextRef="#ctx0" brushRef="#br0">0 647 6903,'36'0'90,"2"0"90,-26 0 0,10 0 90,-1 0-1,0 0-179,1 0-90,18 0-90,-4 0-89,27-10-1,-27 7-450,24-7 450,-44 10 90,23 0-90,-37 0-449,17 10 629,-17-7 0,8 16 0,-10-17 0,0 8 0,0-10 90,0 0 0,-10 0 0,8 0 89,-7 0 91,9 0-270,0 0 360,0-10-90,0 8 180,0-7-360,0 9-90,0 9-90,0 3-90,0 38 90,0-21 90,0 50 90,0-51-630,0 32 540,0-36-90,9-3 90,-7-11 0,17-10 90,-16-10-90,25-11 0,-23-3 0,24-26 0,-17 23 180,9-32-90,-9 33 0,8-25-90,-18 28 450,8 1-360,-10 13-180,0 9 90,0 0 179,0 28-179,0-11-89,0 52-91,0-40 0,10 40 90,-8-52 0,17 31 90,-7-44-90,10 25 90,-1-27-90,10-2 90,-17-2 0,15-17 180,-27 7-180,17-10 0,-7 1-90,10-1 270,-1-18-180,0 5 0,0-10 0,0-2 90,5-6-45,4-7 0,0 1 135,-4 6-91,1-2 1,-4 0-90,-8 5 270,4-41-360,-19 53 180,-10-22-90,8 37-90,-27 1 90,15 13-90,-27 28-89,27-5 179,-15 17-180,27-10 180,-18 0 0,18 10 0,-8 3-180,10 19 180,0-7 0,0 3 0,0 2 0,0 4-90,0 14 0,0 0 90,0-13 0,5 9 0,0-1 0,-3-21 0,28 45 0,-16-62 0,26 15 0,-16-29 180,17-12-180,-27-12 180,24-29-90,-24 5 89,27-45-89,-27 31 0,6-9 0,-1-1-90,-5-5 45,1-10 0,2-1 45,4 0 45,-5 4 0,-1 2-135,0 8 0,13-29-90,-26 56 270,8-6-180,-10 29 0,0 3 0,0 9-180,-10 9 180,8 3 90,-17 10-360,7 19 270,-9-6 0,5 14 0,1 3 0,-10 2-45,8 15 0,3 1 45,2-5 0,6 5 0,2 1 0,4 3 0,8-11 0,4-4 0,2-9-539,37 29 269,-25-53 270,43 15 0,-40-29 0,21-2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49.949"/>
    </inkml:context>
    <inkml:brush xml:id="br0">
      <inkml:brushProperty name="width" value="0.08571" units="cm"/>
      <inkml:brushProperty name="height" value="0.08571" units="cm"/>
      <inkml:brushProperty name="color" value="#E71224"/>
    </inkml:brush>
  </inkml:definitions>
  <inkml:trace contextRef="#ctx0" brushRef="#br0">44 44 7533,'-12'0'0,"2"0"0,10-10 0,0 8 0,0-17 0,0 16 0,0-6 0,0 9 0,0 0 0,-9 0 0,6 0-90,-6 0 90,9 9 0,0 4 0,0-2-90,0 9 90,0-18 0,0 7 0,0-9 0,0-9 0,0 7 0,0-8 0,0 10 0,0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51.267"/>
    </inkml:context>
    <inkml:brush xml:id="br0">
      <inkml:brushProperty name="width" value="0.08571" units="cm"/>
      <inkml:brushProperty name="height" value="0.08571" units="cm"/>
      <inkml:brushProperty name="color" value="#E71224"/>
    </inkml:brush>
  </inkml:definitions>
  <inkml:trace contextRef="#ctx0" brushRef="#br0">88 66 7533,'-10'-25'-180,"8"-3"-90,-8 25 180,1-6 0,6 9 180,-6 0 90,9 0-90,0 0 270,0 19-630,0 5 90,0 48 270,0-22-135,-5 4 0,0 2 45,3 6-45,-2 4 0,-2 0 45,-4-1-180,9 0 0,0-1 180,-9-12-540,10 30 361,0-49 179,0-21 0,10-14 0,2-19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52.116"/>
    </inkml:context>
    <inkml:brush xml:id="br0">
      <inkml:brushProperty name="width" value="0.08571" units="cm"/>
      <inkml:brushProperty name="height" value="0.08571" units="cm"/>
      <inkml:brushProperty name="color" value="#E71224"/>
    </inkml:brush>
  </inkml:definitions>
  <inkml:trace contextRef="#ctx0" brushRef="#br0">66 324 6993,'-36'0'-270,"7"0"360,29 0 0,0-10 0,0 8 90,0-8-270,0 10 90,10 0 0,11 0-90,13 0 270,38 0-180,-22 0-45,19 0 0,1 0 135,-11 0-90,8-9 0,-5-1 0,-24 5 0,8-17 0,-3-4 0,-12 9 0,39-33 0,-56 27 0,15-18 0,-27 18 0,8 1 90,-10 2 0,0 18-90,0-8 0,-10 1 0,8 6 0,-17-6 90,7 9 0,0 0-180,-16 29-90,23-3 180,-24 55 0,27-30-90,-2 8 0,-2 1 90,-4-5 0,9 14 0,0 0-90,-10-13 90,15 5 0,3-3 0,-5-17-90,27 38 90,-24-53 0,24 15 0,-27-30 0,17-1 0,-16-10 90,16-19-90,-17 5 0,17-27 90,-17 18-90,8-18 0,-1 17 0,-6 2 0,6 3 0,-9 17 0,10-8 0,-8 10 0,8 0 0,-1 0 0,3 10 0,0 2 0,17 29 0,-15-15 0,27 43 0,-17-50 0,17 38 0,-17-52 0,-3 14 0,-2-19 0,-7 0 0,10 0 0,-1-10 0,0-11 180,1-12-180,9-30 0,-17 16 180,15-25-180,-27 36 90,17-14 0,-16 35 0,-3-13-90,-3 16 0,-16-1 90,7 4-180,-19 38 180,17-13-180,-15 44 90,27-33 0,-7 42-90,18-40 90,3 22 0,9-30 0,1 0 0,-1 1 0,11-1-180,11 1 180,3-1-540,44 1 270,-37-10 28,38-3 1,-46-18-1,8-3 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52.651"/>
    </inkml:context>
    <inkml:brush xml:id="br0">
      <inkml:brushProperty name="width" value="0.08571" units="cm"/>
      <inkml:brushProperty name="height" value="0.08571" units="cm"/>
      <inkml:brushProperty name="color" value="#E71224"/>
    </inkml:brush>
  </inkml:definitions>
  <inkml:trace contextRef="#ctx0" brushRef="#br0">259 77 6993,'-24'3'90,"5"4"-90,19-26 90,0 16-180,-9-16 90,6 16 90,-6-16-180,9 17 90,-20-7 0,15-1-180,-34 7 180,25 3-270,-17 22 270,10 2-90,-1 36 90,1-31-90,9 50 90,2-60-90,10 49 90,0-61-90,19 30 0,-4-25 90,25 0 0,-16-3 0,7-9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53.368"/>
    </inkml:context>
    <inkml:brush xml:id="br0">
      <inkml:brushProperty name="width" value="0.08571" units="cm"/>
      <inkml:brushProperty name="height" value="0.08571" units="cm"/>
      <inkml:brushProperty name="color" value="#E71224"/>
    </inkml:brush>
  </inkml:definitions>
  <inkml:trace contextRef="#ctx0" brushRef="#br0">129 754 7083,'0'-36'270,"0"-2"-180,-10 35-180,8-6 0,-8-1 180,10 8-180,0-8 90,-9 10 0,7-9 90,-8 6-270,0-7 270,8 10-180,-8 0-90,1 10 90,-3 2-180,-9 39 270,9-23-90,2 42 90,10-44-90,0 15 180,0-19-90,0-1-90,0-9 180,0-3-90,10-9 90,2 0-180,19 0 360,-17-9-180,24-22-90,-23-5 180,16-36-180,-9 24 0,-10-24 0,7 36 0,-17-5 0,8 29-90,-10 3 90,0 18 0,0 23 0,0-6 0,9 53 0,-6-48-90,25 58 0,-13-70 90,16 38 0,-10-52 0,10 14 0,-7-28 0,7-22 0,-19-5 0,16-45 0,-23 30 0,9-8 0,1-2 0,-3 7 0,-6-20 0,1-1 0,12 8 45,-17-4 0,-2 1-45,10 18 90,-10-37 0,0 73 0,-10-13 0,8 29 0,-17 29-180,17-3 90,-8 22 0,0 4 0,7 3-509,-2-4 1,0-2 508,5-3 0,0 16-237,0-16 237,0 6 0,0 20 0,0-13-135,4-7 0,2 0 135,6 8-449,1 11 269,-4-47 180,1-5 0,-8-19 0,8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53.580"/>
    </inkml:context>
    <inkml:brush xml:id="br0">
      <inkml:brushProperty name="width" value="0.08571" units="cm"/>
      <inkml:brushProperty name="height" value="0.08571" units="cm"/>
      <inkml:brushProperty name="color" value="#E71224"/>
    </inkml:brush>
  </inkml:definitions>
  <inkml:trace contextRef="#ctx0" brushRef="#br0">1 44 6183,'42'-22'270,"-8"10"-90,-3 2-360,0 10 180,-7 0-90,17 0 90,-17 0-90,17 10-89,2-7-1,-8 16 180,25-7 0,-34 10 0,15-1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53.980"/>
    </inkml:context>
    <inkml:brush xml:id="br0">
      <inkml:brushProperty name="width" value="0.08571" units="cm"/>
      <inkml:brushProperty name="height" value="0.08571" units="cm"/>
      <inkml:brushProperty name="color" value="#E71224"/>
    </inkml:brush>
  </inkml:definitions>
  <inkml:trace contextRef="#ctx0" brushRef="#br0">152 107 6453,'-24'-12'1170,"-4"-6"-1080,25 6-180,-6 0 0,-1-8 180,7 18 0,-7-17-90,10 17 90,0-8-180,-9 10 0,6 0 0,-6 0 0,9 0 0,57 115 90,-42-77-179,21 23 0,-5-5 269,-29-37 0,8-7 89,-10 0-179,0 7 180,0-16-180,0 16 90,-19-7 358,14 0-358,-33-2 0,24-10-180,-18 0 180,11 0-450,-1 0 181,10 0-361,-7-10 270,16 7 270,-6-6 0,18-1 0,3-2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31.566"/>
    </inkml:context>
    <inkml:brush xml:id="br0">
      <inkml:brushProperty name="width" value="0.08571" units="cm"/>
      <inkml:brushProperty name="height" value="0.08571" units="cm"/>
      <inkml:brushProperty name="color" value="#E71224"/>
    </inkml:brush>
  </inkml:definitions>
  <inkml:trace contextRef="#ctx0" brushRef="#br0">86 1 7982,'-18'87'-60,"0"0"0,1-6 1,6-13-31,11-25 180,-10 0-180,8-9 180,-8 6-90,10-6 89,0 9-268,0-10-1,0-2 180,0-9-90,0-1-90,19 11 90,-14-18-90,33 5 90,-33-19 180,33 0-180,-33 0 0,23-28 90,-16 10 0,0-22 90,7 18 0,-16 1-90,6 0 0,1-1 180,-8 1-180,8-1 90,-10 1 0,9-11 0,-6 18-90,16-15 0,-17 27 90,7-7-180,-9 9 90,0 0 0,0 9 0,10 3 0,-8 9 0,8 1-90,-10 0 0,9 28 90,-6-12 0,16 34 0,-16-37-90,17 15 90,-9-35 0,20 14 0,-16-27-90,23 8 90,-24-10 90,36-19-180,-24 4 180,24-35-90,-26 23 90,17-42 0,-26 41-90,23-41 0,-33 52 180,14-31-180,-19 34 90,0-8-90,0 3 0,-19 16 0,14-7 0,-43 10 0,41 10 0,-41 12 0,33 2-90,-16 26 90,19-23-90,3 32 90,9-33 0,9 24 0,-6-26 0,35 8-180,-21-21 0,33-1-90,-16-10 270,19-10 0,-8-1 0,7-11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54.565"/>
    </inkml:context>
    <inkml:brush xml:id="br0">
      <inkml:brushProperty name="width" value="0.08571" units="cm"/>
      <inkml:brushProperty name="height" value="0.08571" units="cm"/>
      <inkml:brushProperty name="color" value="#E71224"/>
    </inkml:brush>
  </inkml:definitions>
  <inkml:trace contextRef="#ctx0" brushRef="#br0">109 65 6273,'-24'-24'360,"5"-5"-270,19 27-270,0-8 270,0 10 180,0 0-360,10 0 180,-8 10 0,8 2 0,-10 19-90,0-7 90,0 35-90,0-20-90,0 33 180,-10-37-450,-12 35 270,8-41 90,-16 11 0,28-30 0,-8-10 0,10 0 0,0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55.448"/>
    </inkml:context>
    <inkml:brush xml:id="br0">
      <inkml:brushProperty name="width" value="0.08571" units="cm"/>
      <inkml:brushProperty name="height" value="0.08571" units="cm"/>
      <inkml:brushProperty name="color" value="#E71224"/>
    </inkml:brush>
  </inkml:definitions>
  <inkml:trace contextRef="#ctx0" brushRef="#br0">1 194 6273,'0'-36'-179,"0"-2"179,0 36 0,0-8 0,0 10 629,0 0-629,0 10 90,0 2-180,0 9 90,0 0 0,0 0 90,0 30-90,0-22-90,0 40 90,0-52 0,0 31 0,9-43-90,-6 14 90,6-19 0,-9-19 0,10 4 0,-8-16 0,7 10 0,-9-1 270,10 0-270,-8 1 90,8-1-90,-10 10 0,9-7 0,-6 16 0,16-6 0,-17 18 0,18 13 0,-18 2-90,28 17 90,-26-17 0,34 7 0,-33-19 180,33-2 0,-23-10-180,25 0 0,-26 0 90,15 0-90,-27 0 90,8-10-90,-1 8 0,-6-18 0,16 9 0,-17-1-90,8-26-90,-10 20-540,0-42 450,0 34-89,0-43 359,0 41 0,9-32 0,3 26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56.032"/>
    </inkml:context>
    <inkml:brush xml:id="br0">
      <inkml:brushProperty name="width" value="0.08571" units="cm"/>
      <inkml:brushProperty name="height" value="0.08571" units="cm"/>
      <inkml:brushProperty name="color" value="#E71224"/>
    </inkml:brush>
  </inkml:definitions>
  <inkml:trace contextRef="#ctx0" brushRef="#br0">1 0 7533,'24'51'45,"0"1"0,14 38-45,-38-47-180,9 0 270,-6 0-90,6-9-90,-9 25 90,0-30-180,0 50 180,0-60-180,0 29 180,0-45-180,0 6 180,10-18-90,2-3 180,-1-10 180,18-28-270,-15 21 0,36-41 0,-23 44 0,23-24 0,-25 36 0,-4-15 0,-2 27 0,-16-8 0,16 10 0,-17 0 90,17 10-90,-17 2 180,17 28-180,-16-13 0,6 13 0,1-18 0,-8 9 90,8-7-90,-10 7 0,0 0 0,0-16-90,9 23 0,3-33-180,0 14 270,7-19 0,-7-10 0,0-2 0,-3-9 0,1-1 0,-8 10 0,17-7 0,-16 7 0,16-10 0,-6 1 0,9-1 0,-1 1 0,1 8 0,-11 4 90,-1 9-90,0 9 180,-8 13-180,7-8 0,-9 35 0,0-42-90,0 41-90,0-34-180,10 27 180,-8-26-539,8 4 719,-10-19 0,9-10 0,3-2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56.180"/>
    </inkml:context>
    <inkml:brush xml:id="br0">
      <inkml:brushProperty name="width" value="0.08571" units="cm"/>
      <inkml:brushProperty name="height" value="0.08571" units="cm"/>
      <inkml:brushProperty name="color" value="#E71224"/>
    </inkml:brush>
  </inkml:definitions>
  <inkml:trace contextRef="#ctx0" brushRef="#br0">1 32 6723,'10'-15'-450,"-8"-2"271,7 37-91,1-18 270,-8 17 0,8-7 0,-1 10 0,3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57.050"/>
    </inkml:context>
    <inkml:brush xml:id="br0">
      <inkml:brushProperty name="width" value="0.08571" units="cm"/>
      <inkml:brushProperty name="height" value="0.08571" units="cm"/>
      <inkml:brushProperty name="color" value="#E71224"/>
    </inkml:brush>
  </inkml:definitions>
  <inkml:trace contextRef="#ctx0" brushRef="#br0">109 732 7353,'-12'-23'0,"-8"-6"180,18 26-180,-18-16-90,18 17 180,-8-7 90,1 9-360,6 0 180,-6 0-180,-1 9 90,8 3 0,-8 29-90,10-15 180,0 44 0,0-42-360,10 42 270,2-53 180,29 31 126,-16-84 0,2-46 0,1-22 0,-1 3 0,-3 26-1912,1 25 0,-2 0 1678,2-23 0,5-25 0,-1-5 0,-8 14 0,-14 35 18,-16 33 0,9 1 90,0 18-90,0-7-180,0 9 90,0 0-90,0 9 90,0 13 90,0 11-180,0 49 180,0-19 1137,0-8 0,0 2-1227,0 12 45,4 6 0,1 0 45,-2-3-352,6 0 1,1-5 261,-8-29 79,18 22 11,-8-36 0,0-2-89,7-13 1127,3-28-1128,-8 5 870,15-17-780,-17 9 193,9 0-103,-9 1 0,7-1 0,-17 10-90,8 2 0,-10 10 0,0 0 90,9 0-90,-6 0-90,6 0 180,-9 0-90,0 0-90,0 10 180,10-7-90,-8 16 0,8-7 0,-10 9 0,0-9-90,9 8 90,-6-8 0,6 19 0,1-17-180,-8 15 180,17-17 0,-7 0 0,0-2 180,17-10-180,-24-10 90,34-11-90,-25 6 0,27-23 0,-18 33 90,18-24-90,-27 27-180,24-8 180,-24 10 0,17 10 0,-19-8 0,7 8-90,-16-1 180,6-7-360,2 8-270,-9 0 271,8-8 269,0 8 0,-8-1 0,8 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57.222"/>
    </inkml:context>
    <inkml:brush xml:id="br0">
      <inkml:brushProperty name="width" value="0.08571" units="cm"/>
      <inkml:brushProperty name="height" value="0.08571" units="cm"/>
      <inkml:brushProperty name="color" value="#E71224"/>
    </inkml:brush>
  </inkml:definitions>
  <inkml:trace contextRef="#ctx0" brushRef="#br0">0 1 7083,'22'0'-225,"-10"0"0,7 0 0,-7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57.389"/>
    </inkml:context>
    <inkml:brush xml:id="br0">
      <inkml:brushProperty name="width" value="0.08571" units="cm"/>
      <inkml:brushProperty name="height" value="0.08571" units="cm"/>
      <inkml:brushProperty name="color" value="#E71224"/>
    </inkml:brush>
  </inkml:definitions>
  <inkml:trace contextRef="#ctx0" brushRef="#br0">1 21 7533,'42'-21'0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57.551"/>
    </inkml:context>
    <inkml:brush xml:id="br0">
      <inkml:brushProperty name="width" value="0.08571" units="cm"/>
      <inkml:brushProperty name="height" value="0.08571" units="cm"/>
      <inkml:brushProperty name="color" value="#E71224"/>
    </inkml:brush>
  </inkml:definitions>
  <inkml:trace contextRef="#ctx0" brushRef="#br0">1 0 6993,'23'13'-90,"-4"-4"90,-19-9-180,0 0 90,10 0 0,-8 0 90,8 0-360,-10 0 360,0-9 0,9 6 0,3-7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58.132"/>
    </inkml:context>
    <inkml:brush xml:id="br0">
      <inkml:brushProperty name="width" value="0.08571" units="cm"/>
      <inkml:brushProperty name="height" value="0.08571" units="cm"/>
      <inkml:brushProperty name="color" value="#E71224"/>
    </inkml:brush>
  </inkml:definitions>
  <inkml:trace contextRef="#ctx0" brushRef="#br0">43 1 7353,'12'24'90,"7"5"0,-17-17-90,8 9 90,-10 0-90,0 1 0,0 18-90,-10-4 0,-2 26-90,-9-26 270,9 5-270,-7-19-450,17 0 360,-8-11 270,10-1 0,0-20 0,0-2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59.266"/>
    </inkml:context>
    <inkml:brush xml:id="br0">
      <inkml:brushProperty name="width" value="0.08571" units="cm"/>
      <inkml:brushProperty name="height" value="0.08571" units="cm"/>
      <inkml:brushProperty name="color" value="#E71224"/>
    </inkml:brush>
  </inkml:definitions>
  <inkml:trace contextRef="#ctx0" brushRef="#br0">0 65 7533,'0'-24'-720,"10"4"630,-8 11 360,7 7-180,-9-8 0,0 10-180,0 0 180,10 0-180,-8 0 0,8 10 180,-10 2 0,0 9-270,9 1 180,-6-1 90,6 10-90,-9-8-90,0 18 180,0-7-540,0 48 360,0-39-90,10 45 0,-8-72 91,8 13-1,-1-29 180,4-19-1,-1-5 91,7-38-180,-7 24 180,10-41 0,-10 50 0,7-21-90,-17 28-180,17 10 90,-16 3 0,6 28 0,1-5 0,-8 46 0,8-31-90,-1 40 90,-7-52 0,17 31 0,-7-43 90,10 24 90,-10-27 90,7-2-90,-7-2 0,0-17-90,7-3-1,-17-2 1,27-36 0,-24 31-270,15-41 270,-11 54-629,-6-32 269,6 43-540,-9-14 630,0 19-179,0 19 359,0-5 0,10 27 0,-8-17 0,8 17 0,-10-27 180,9 15-1,-6-27 361,16 8-450,-7-10 450,9-10-450,1 8 90,-1-27-90,0 15-90,1-27 90,-1 17-180,-9-17 180,-2 27-180,-10-15 0,0 27 90,0-16 0,-10 15-180,-11-6 0,6 9-180,-23 28 360,34-21 0,-25 50-90,27-40 180,-8 34-180,10 1 90,0-13 0,10 11 90,2-29-90,-1 1 90,18 0 0,-15-1-90,17-9 0,-9-3 90,19-9-360,-25-9 270,23-3 0,-27-19 0,10-2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32.183"/>
    </inkml:context>
    <inkml:brush xml:id="br0">
      <inkml:brushProperty name="width" value="0.08571" units="cm"/>
      <inkml:brushProperty name="height" value="0.08571" units="cm"/>
      <inkml:brushProperty name="color" value="#E71224"/>
    </inkml:brush>
  </inkml:definitions>
  <inkml:trace contextRef="#ctx0" brushRef="#br0">387 130 6094,'-11'-33'539,"1"11"-539,1 3 0,6 17 90,-16-17-90,17 16-90,-17-16 90,7 17 90,-19-8-90,7 10-90,-26 10 90,23 11-90,-33 32 90,43-5-642,-21 5 553,26-13 178,0-15-293,3 15 204,-1-15 90,8 14 0,-8-14-90,20 15 0,2-26 544,28 5-544,-14-19-360,44-9 180,-32-3 142,15-10 1,-12 1 0,-8-1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59.700"/>
    </inkml:context>
    <inkml:brush xml:id="br0">
      <inkml:brushProperty name="width" value="0.08571" units="cm"/>
      <inkml:brushProperty name="height" value="0.08571" units="cm"/>
      <inkml:brushProperty name="color" value="#E71224"/>
    </inkml:brush>
  </inkml:definitions>
  <inkml:trace contextRef="#ctx0" brushRef="#br0">88 23 7533,'-25'-12'-900,"-4"2"720,26 10 90,-6 0 270,-1 0-180,8 0 0,-8 0 90,10 0-90,0 0 0,0 29 0,0-12-90,0 52 180,10-31-90,-8 43 0,8-42 90,-1 21-90,-6-37 0,6-1 0,-9-12 180,10-29-270,-8 4 180,8-35-90,-10 14 0,0-26 0,10 26 90,-7-5-90,7 20 0,-1 9 0,-6-7 0,6 17 0,1-18 0,-8 18-180,17-8 180,-17 10 0,18 0 0,-9 0-809,11 10 629,-10 2 180,7 10 0,-7-1 0,9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8:00.063"/>
    </inkml:context>
    <inkml:brush xml:id="br0">
      <inkml:brushProperty name="width" value="0.08571" units="cm"/>
      <inkml:brushProperty name="height" value="0.08571" units="cm"/>
      <inkml:brushProperty name="color" value="#E71224"/>
    </inkml:brush>
  </inkml:definitions>
  <inkml:trace contextRef="#ctx0" brushRef="#br0">0 172 7533,'34'3'-180,"-13"-6"270,-1-9 0,-18-7 0,18 17-180,-8-17 0,0 16 0,7-16 90,-17 7 0,17-10-90,-7 1 0,0 0 90,-2 9 0,-10 3-90,0 9 90,-19 0 0,14 0 0,-33 28 0,24-11 0,-28 42 0,18-33 0,2 15 0,13-19 0,-1 0 0,8-1 0,-8 1 0,10-1 0,0 10 90,10-7-90,2 8 90,0-11 0,17 10 0,-15-17-630,37 15 360,-25-27-90,24 8 270,-26-10 0,7-10 0,-10-2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8:00.782"/>
    </inkml:context>
    <inkml:brush xml:id="br0">
      <inkml:brushProperty name="width" value="0.08571" units="cm"/>
      <inkml:brushProperty name="height" value="0.08571" units="cm"/>
      <inkml:brushProperty name="color" value="#E71224"/>
    </inkml:brush>
  </inkml:definitions>
  <inkml:trace contextRef="#ctx0" brushRef="#br0">410 335 6813,'-12'-33'540,"3"11"-450,9 3 0,0 7 0,0-9-90,0-1 180,0 0-270,0 1-90,-10-1 360,-2-18-180,0 14-180,-8-15 180,8 29-270,-19-7 90,7 17 0,-26 11 0,24 6 0,-34 63 180,44-44 0,-5 19 0,4 2 0,14-15 0,-2 10 0,1 0 0,4-9 90,0 57-90,0-67 0,0 48 0,0-52-90,0 42-90,0-50 180,0 28 0,0-34-269,-10-2-1,8-1 270,-18-10 0,8 0 0,-10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8:01.915"/>
    </inkml:context>
    <inkml:brush xml:id="br0">
      <inkml:brushProperty name="width" value="0.08571" units="cm"/>
      <inkml:brushProperty name="height" value="0.08571" units="cm"/>
      <inkml:brushProperty name="color" value="#E71224"/>
    </inkml:brush>
  </inkml:definitions>
  <inkml:trace contextRef="#ctx0" brushRef="#br0">0 583 6453,'46'-49'630,"-6"11"-540,-18 38 0,0 0-90,0-10 0,-1 8 0,1-7 90,-1 9-180,1 0 270,18-10-360,-14 8 90,15-18 180,-20 18-90,1-17 0,-10 16-90,-3-16 180,-9 17-90,0-8 0,0 10 0,0 10 0,0-8 0,-10 37-180,8-23 180,-7 44 0,9-33-90,0 13 90,0-27 0,0 6 0,0-7-90,0 9 90,0-9 0,0 6 0,9-15 0,-6 6 180,16-9-180,-17-9 0,18-13 0,-8-1 270,10-37-270,-1 31 90,1-30-180,-11 34 180,8-6-180,-16 19 180,6 3-180,-9 9 90,0 0 0,0 9 0,0 22 0,0-14-180,10 41 180,-8-41-270,17 43 270,-16-34 0,25 24 0,-23-36-180,33 15 180,-24-27 180,27 8-270,-27-10 90,25-20 180,-25 6 180,28-55-360,-28 28 0,24-50 90,-24 44-90,17-35 0,-19 35 0,7-35 0,-17 35-90,8-25 90,-10 36 0,0-5 0,0 29 0,0 2 0,0 10 0,-10 0 0,8 10 0,-17 31 0,7-13-90,0 51 90,-7-50-45,16 28 0,4 3-45,-11-12 135,9 17 0,2-1-45,-1-13 90,0 40-90,0-53 0,19 21 0,-14-44 0,24 4 0,-17-19 0,-1 0 0,9 0 0,-9-10 270,11 8-270,-10-27 90,26-33-90,-21 10 0,8-4 0,0 2 0,-10 3 90,23-30-90,-33 45-180,33-53 180,-33 56 0,14-46 0,-19 46 0,0-11 0,0 20 0,-10-4 0,8 25-90,-17-6 90,7 9-180,-9 29 180,9-22-90,-17 60 90,24-48 0,-14 60 0,9-41 0,8 53 0,-8-41 135,7-2 0,6 5-90,10 1 0,3-1-45,1 24-420,24 11 330,-29-66 180,7-1-270,2 1-90,-7-10-180,34 7 361,-41-16-181,31 6 270,-35-9 0,16 0 0,-7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8:02.577"/>
    </inkml:context>
    <inkml:brush xml:id="br0">
      <inkml:brushProperty name="width" value="0.08571" units="cm"/>
      <inkml:brushProperty name="height" value="0.08571" units="cm"/>
      <inkml:brushProperty name="color" value="#E71224"/>
    </inkml:brush>
  </inkml:definitions>
  <inkml:trace contextRef="#ctx0" brushRef="#br0">1 44 8162,'0'-25'450,"0"6"-720,0 19-90,0 0 270,0 10-89,0-8 89,0 8 0,0 0 0,0-8 0,0 8 90,0-10-360,0 0 180,0-10 180,0 8 0,0-18 0,0 8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8:06.166"/>
    </inkml:context>
    <inkml:brush xml:id="br0">
      <inkml:brushProperty name="width" value="0.17143" units="cm"/>
      <inkml:brushProperty name="height" value="0.17143" units="cm"/>
      <inkml:brushProperty name="color" value="#00A0D7"/>
    </inkml:brush>
  </inkml:definitions>
  <inkml:trace contextRef="#ctx0" brushRef="#br0">1 64 7623,'34'-21'90,"-3"10"-270,0 2 90,3 9 90,-1 0-180,17 0 90,-14 0 90,16 0-90,30-10-90,-30 7 90,17-2 0,2 0 90,-14 5-45,17 0 0,0 0 45,-19 0 0,2 0 0,-4 0 0,-24 0-90,29 0 90,-54 0 90,15 10-90,-19-7 0,-19 7 90,4-10-90,-35 9 90,23-7-90,-32 8 0,23-10-90,-35 0 90,33 0-180,-51 0 180,48 9-90,-50-7 90,43 7 0,-33 1 0,43-8 90,-41 8-90,50-10 0,-31 0 180,37 0-90,-8 0 90,19 0-180,2 0 0,10 0 0,10 0 0,2 0 0,9 0 0,10 0 0,-7 0-90,55-10 90,-36 8-90,30-3 0,2 0-90,-15 5 45,10 0 0,-1 0-134,-19 0 143,12 0 0,-21 10 0,-8 2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8:07.167"/>
    </inkml:context>
    <inkml:brush xml:id="br0">
      <inkml:brushProperty name="width" value="0.17143" units="cm"/>
      <inkml:brushProperty name="height" value="0.17143" units="cm"/>
      <inkml:brushProperty name="color" value="#00A0D7"/>
    </inkml:brush>
  </inkml:definitions>
  <inkml:trace contextRef="#ctx0" brushRef="#br0">1 64 6993,'43'-36'1709,"-10"8"-2159,8 28 360,-7 0-90,9 10-702,10-8 612,-8 8 180,17-10-90,-11 0 1,1 0 89,15 0 0,8 0 0,-2 0 0,-18 0 135,11 2 0,-2-4-45,-21-8 45,35 8 45,-64-8 92,15 10-92,-27 0-90,-2 0 0,-12 0 446,-9 0-446,0 0 29,-10 0-29,-3 0 0,-9 10-90,-19-8 90,14 8-45,-6-4 0,-2-2 45,-8-2-45,-3 12 0,2 0 45,12-9 0,-2 8 0,3 2-90,21-3 180,-48 0 0,62-2 90,-21-10-180,35 0 90,-7 0-90,20 0 0,31 0 0,7 0 0,11-5 0,4 0 0,14 3-180,12-4 0,1 2-310,-9 14 490,-5-4 0,-1 0 0,-6 6 0,15-2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8:08.250"/>
    </inkml:context>
    <inkml:brush xml:id="br0">
      <inkml:brushProperty name="width" value="0.17143" units="cm"/>
      <inkml:brushProperty name="height" value="0.17143" units="cm"/>
      <inkml:brushProperty name="color" value="#00A0D7"/>
    </inkml:brush>
  </inkml:definitions>
  <inkml:trace contextRef="#ctx0" brushRef="#br0">43 42 6543,'-24'12'180,"5"-2"90,19-10 0,0 0-270,10 0-180,2 0 270,-1 0-90,9 0 90,2 0-90,2 0 90,17 0-90,-8 0-90,10 0 0,0 0 0,48 0-90,-36 0 90,19-4 0,0-2 90,-17 4 0,15-3 0,-5 0 0,-34 5 0,44 0 0,-72 0 0,14 0 0,-19 0 0,-19 0 0,5 0 180,-46 10-180,21-8 0,-10 8 0,-2 0 0,-2-8 0,-7 8 0,1-1 0,6-7-45,-7 3 0,0 0 45,8-5 0,1 1 0,1-2 0,12-9 0,-22-1 0,46-11-90,-15 10 0,27-7-270,11 17 360,5-7 0,28-1 0,-8-1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8:08.998"/>
    </inkml:context>
    <inkml:brush xml:id="br0">
      <inkml:brushProperty name="width" value="0.17143" units="cm"/>
      <inkml:brushProperty name="height" value="0.17143" units="cm"/>
      <inkml:brushProperty name="color" value="#00A0D7"/>
    </inkml:brush>
  </inkml:definitions>
  <inkml:trace contextRef="#ctx0" brushRef="#br0">1 86 6723,'46'0'180,"5"0"-180,-18 0 0,10 0 180,9 0-90,-6-10-90,16 8-1446,-7-17 1446,10 17-45,0-8 0,2 1-45,14 7 45,9-8 0,-1 0 45,-13 8-45,-8-3 0,-4 0-45,-14 5 591,10 0-501,-48 0 318,-3 0-318,-28 10 0,-5-8 0,-9 18 0,-8-18 0,8 8 0,-11-10 0,1 9 650,-9-7-650,-22 7 0,4-9-45,5 0 0,-1 0 45,-11 0 0,1 0 0,2 0 0,9 0 0,13-4 0,4-1 0,12 3 67,-4-7-67,28-1 0,21 8 0,5-8 0,27 0 0,-8-2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2:34.409"/>
    </inkml:context>
    <inkml:brush xml:id="br0">
      <inkml:brushProperty name="width" value="0.08571" units="cm"/>
      <inkml:brushProperty name="height" value="0.08571" units="cm"/>
      <inkml:brushProperty name="color" value="#E71224"/>
    </inkml:brush>
  </inkml:definitions>
  <inkml:trace contextRef="#ctx0" brushRef="#br0">265 45 7533,'0'-10'3238,"0"2"-2878,0 4-91,0 3 1,0-3-90,0 0 180,0 3-90,0-7-360,-4 7 270,-1-3 0,0 4 90,-3 0-450,-1 0-90,-5 0 180,-3 0 90,-5 4-90,8 1 90,-7 4-90,7 4 180,4-7-90,-2 5 0,8-2 90,-5 1-90,4-1 0,1-1 0,4 1 0,0-3-90,0 5 90,4-2 90,1-3-90,12 9 90,-7-9-270,7 3 0,-8-1 180,0-3 0,0 4 0,-1 0 90,5-1-90,-3 1 180,2 8-90,-3-6 0,-4 13-90,-1-13 539,-4 13-449,-4-13 0,-1 14 0,-4-15-90,-7 7 0,5-8-90,-5-4 180,3-1-90,3 0-90,-7-3 90,7 3 0,-2-4 0,-1-4 0,-1-1-90,1 0-2248,-16-11 1618,20 13 270,-14-8-1079,22 7 990,-3 3 179,4-3 360,0 4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32.900"/>
    </inkml:context>
    <inkml:brush xml:id="br0">
      <inkml:brushProperty name="width" value="0.08571" units="cm"/>
      <inkml:brushProperty name="height" value="0.08571" units="cm"/>
      <inkml:brushProperty name="color" value="#E71224"/>
    </inkml:brush>
  </inkml:definitions>
  <inkml:trace contextRef="#ctx0" brushRef="#br0">216 560 7713,'0'-13'-90,"-9"-6"180,6 16 0,-6-15-180,9 15-90,0-16 270,0 16-450,-10-7 450,8 10-90,-8 0-180,1 0 0,-3 0 180,0 10 0,-7-7-90,16 16 90,-17-7 0,8 10-450,-9 18 360,0-13 90,9 33 180,-7-34-360,16 24 360,-6-26-90,28 7-90,-15-19 0,35-2 0,-25-10 270,27-29-270,-17 12 0,-2-23 0,-3 18 90,-17-9-90,17 7 0,-16-7 0,16 0 0,-17 16 90,8-13-90,-1 6 0,-6 8 0,6-5 0,-9 19 0,0 9 0,0 3 0,0 38-90,0-11 90,10 43 0,-8-45-90,27 13 90,-25-28 0,35-10 0,-25-2 0,17-20 0,-10-2 0,11-38 0,-18 21 0,12-19 0,-3-2 0,-16 16 0,16-23 0,1-3 0,-9 17 90,-1-21 0,3-1 0,4 20 0,-9-53 0,-3 62 90,-9-26-180,0 35 180,0-1-180,0 28-90,-9 9 90,7 4 90,-8 17-180,1-6 90,6 36 90,-6-22-135,8 12 0,2 1 45,-1 1-875,0 39 696,0-46 179,0 8-90,0-10-180,0 20 270,0-16-450,0 35 360,0-44-90,0 2 0,9-30 180,-6-10 0,6-19 0,-9-6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2:34.410"/>
    </inkml:context>
    <inkml:brush xml:id="br0">
      <inkml:brushProperty name="width" value="0.08571" units="cm"/>
      <inkml:brushProperty name="height" value="0.08571" units="cm"/>
      <inkml:brushProperty name="color" value="#E71224"/>
    </inkml:brush>
  </inkml:definitions>
  <inkml:trace contextRef="#ctx0" brushRef="#br0">230 36 7533,'-9'-9'5846,"0"0"-5666,0 0 0,1 5-180,-5 0 180,3 4 0,-3 0-360,-27 7 180,23-1-90,-27 11 0,35-4 450,-16 40-270,17-26 0,-8 22 0,16-33 0,0-6-90,0 3 90,4 0 90,9 0-180,10 5 90,0-8-1,-1-2-268,2-8 179,-12 0 90,13 0-2249,4-8 1529,-11 2 180,6-3-629,-20 5-810,0 1 1889,-3 2 0,3-3 0,-4 4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2:34.421"/>
    </inkml:context>
    <inkml:brush xml:id="br0">
      <inkml:brushProperty name="width" value="0.08571" units="cm"/>
      <inkml:brushProperty name="height" value="0.08571" units="cm"/>
      <inkml:brushProperty name="color" value="#E71224"/>
    </inkml:brush>
  </inkml:definitions>
  <inkml:trace contextRef="#ctx0" brushRef="#br0">36 9 7533,'-9'0'2518,"4"0"-2338,1 0 270,4 4-270,-4 1 90,3 3 89,-3 5-89,0 1-360,3 0 270,-3-1-90,4-1 0,0 2-180,0 0 180,0 3-180,0-8 180,0 4 90,0-4-180,4-1 0,-3 1 0,7 0 0,-3 0 180,0-4-90,7 3 0,-6-7-90,3 7 180,2-7-180,-9 3 0,10-4 90,-3 4 0,-3-3 0,6 2-90,-4-3 90,-2 0-1,6-3-89,-7 2 90,3-7-90,1 7 90,0-7 0,0 3-90,-4-4-90,3 0 90,-3 0 90,0 0-90,3 1 0,-7-1 0,3 0 0,-1-3 0,-2 2 0,3-3 0,-4 0 0,0 3 0,0-2 0,-4 3 90,-1 0-90,1 0 0,-8 0 0,6 4 0,-7-3 0,0 3 0,3 1 0,-2-4 0,-1 7 0,3-3 0,-2 0-90,-1 3 0,3-3 90,-3 4-719,5 0 359,3 0 180,-3 0-1529,7 4 900,-3-3-1170,4 7 1979,0-7 0,0 7 0,0-3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2:34.422"/>
    </inkml:context>
    <inkml:brush xml:id="br0">
      <inkml:brushProperty name="width" value="0.08571" units="cm"/>
      <inkml:brushProperty name="height" value="0.08571" units="cm"/>
      <inkml:brushProperty name="color" value="#E71224"/>
    </inkml:brush>
  </inkml:definitions>
  <inkml:trace contextRef="#ctx0" brushRef="#br0">27 71 7533,'-10'-24'-540,"2"4"630,4 15 0,3 1 180,-3 1-180,4 2 1709,0-3-1170,0 0-269,0 3 180,0-3-1,0 4-359,0 4 180,0 1-180,0 3 0,0 1 180,0 8 359,8 40-719,-2-28 90,3 27 0,-5-48 0,-4 1-180,0 0-180,4 0 91,-3 0 268,3-4-89,-4 3-89,0-7-91,0 3 0,0-4 180,0-4 0,0 3-180,0-11 180,0 6 0,0-7 0,0 4-270,0 0 90,0 1 180,0-1-360,3-8 360,-2 7-90,3-7 0,0 4 0,-3-1 90,3 5-179,0-7 268,-3 10 91,7-3 0,-3-3-180,0 10-90,3-9 90,-3 10-180,0-3-89,2 0-181,2 3 270,1-3-90,3 4 0,-8 0 180,2 0-719,-2 0 449,4 0 0,-4 0-899,3 0 629,-3 0 630,0 0 0,2 0 0,-2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2:34.423"/>
    </inkml:context>
    <inkml:brush xml:id="br0">
      <inkml:brushProperty name="width" value="0.08571" units="cm"/>
      <inkml:brushProperty name="height" value="0.08571" units="cm"/>
      <inkml:brushProperty name="color" value="#E71224"/>
    </inkml:brush>
  </inkml:definitions>
  <inkml:trace contextRef="#ctx0" brushRef="#br0">27 88 7533,'39'13'3148,"-29"-7"-3058,35-2-90,-38-9 0,-6 0-90,11-10 90,-10 12 90,6-13-90,-8 11 0,0 0 90,0-3 90,0 3-90,-4-7-90,3 6 0,-7-6 0,7 11 90,-7-7-180,0 7 90,-2-3 0,-3 4 0,0 0 90,7 0-90,-6 4 0,7-3 269,-11 14-89,-3 8-270,5 2 630,2 36-540,12-40 90,4 23 0,-3-35 90,14 12-270,-8-10 90,10 6 90,-4-9-180,-4-7 90,8 3-450,20-16-90,-13 5 271,9-10 89,-25 13-1080,-4-4 1260,-3 7 0,3-7 0,-4 3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2:34.415"/>
    </inkml:context>
    <inkml:brush xml:id="br0">
      <inkml:brushProperty name="width" value="0.08571" units="cm"/>
      <inkml:brushProperty name="height" value="0.08571" units="cm"/>
      <inkml:brushProperty name="color" value="#00A0D7"/>
    </inkml:brush>
  </inkml:definitions>
  <inkml:trace contextRef="#ctx0" brushRef="#br0">160 1 10591,'-10'5'180,"4"-4"0,-4 9-540,-10 19 270,6-13 180,-11 19-450,15-20 180,-1-3 180,5 4 0,-8-1-90,11-3 90,-11 3-90,13-4 90,-9-5 180,9 4-180,-4-9 0,5 4-90,0-5 90,0 4 0,0-3 0,5 4 0,1-5 0,5 0 0,0 0 0,0 0 0,9 0-90,-3 0 90,9 0-180,0-5 180,-8 4 0,2-3-269,-4 4 179,0 0 0,1 0-90,-1-5 90,-6 4-180,-4-4 0,-1 5-1439,-5 0 900,0-5 809,-5 4 0,-1-9 0,-5 4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2:34.416"/>
    </inkml:context>
    <inkml:brush xml:id="br0">
      <inkml:brushProperty name="width" value="0.08571" units="cm"/>
      <inkml:brushProperty name="height" value="0.08571" units="cm"/>
      <inkml:brushProperty name="color" value="#00A0D7"/>
    </inkml:brush>
  </inkml:definitions>
  <inkml:trace contextRef="#ctx0" brushRef="#br0">1 1 7533,'12'83'0,"0"1"0,-3-18 0,0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2:34.417"/>
    </inkml:context>
    <inkml:brush xml:id="br0">
      <inkml:brushProperty name="width" value="0.08571" units="cm"/>
      <inkml:brushProperty name="height" value="0.08571" units="cm"/>
      <inkml:brushProperty name="color" value="#00A0D7"/>
    </inkml:brush>
  </inkml:definitions>
  <inkml:trace contextRef="#ctx0" brushRef="#br0">278 1 7533,'0'6'629,"0"-1"91,0-5-810,-4 0 90,2 0 0,-2 0 180,4 0-180,0 5 0,-5-4 0,4 3 0,-4-4 90,5 0 180,-14 5-180,6 1 0,-12 0-90,9-2 0,5 1 0,-4-4 0,4 9 90,-9-4-90,3 4 0,-4-4 89,11 4-89,0-9 0,0 4 360,-34 47-360,20-34 0,-20 40 90,29-43-90,9-3-90,-4-1 180,5-2-90,0-7-90,-4 2 90,2 6 0,-2-3 0,4 4 0,0-7 0,0 1 0,0 1 0,0 0 0,0 4 0,0-9 0,0 8 0,0-8 0,0 9 0,0-4 0,0 0 0,0-1 0,0-1 0,0 2 0,0 0 0,0-1 0,0-1 0,4 2 0,-2 0 0,2 4 0,1-4 0,1 0 0,0 3 0,4-3 0,-9 0 0,4 3 0,-5-7 0,5 7 0,-4-8 0,3 9 0,1-4 0,-4 0-90,9 3 90,-4-8 0,0 9 0,3-9 0,-3 9 0,0-9 0,3 8 0,-8-8 0,9 9 0,-9-9 0,9 9 0,-5-9 0,1 3 0,4 1 0,-4-4 0,4 9 0,1-9 0,-5 4 0,4-1 0,-4-2 0,0 2 0,3 1 0,2-4 0,1 9 0,3-9 0,-4 4 0,-1-5 0,-4 0 90,4 0-90,-9 0 90,8 0-90,2 0 0,-4 0 0,2 0 0,-4 0 0,1 0 0,0 0 0,4 0 0,-4 0 0,5 0 0,-5 0 0,3 0 0,-3 0 0,5-5 0,-1-1 0,-4 0 0,3 1 0,-3 1 0,5-2 0,0 0 0,-5-4 0,3 9-90,-3-4 90,0 1 0,-1 3 0,-1-4 0,-3 0 0,4 4 0,0-9 0,1 5 0,0-6 0,4 0 0,-9 5 0,4-3 0,-1 3 0,-2 0 0,7-4 0,-8 9 0,4-8 0,-5 7 0,0-7 0,5 3 0,-4 0 0,4-3 0,-5 3 0,0 0 0,0-4 0,0 4 0,0 0 0,4 2 0,-2-1 90,2 3-90,-4-7 0,0 3 0,0 1 0,0-5 0,0 4 0,0 0 0,0-3 0,0 3 90,0-5-90,0 0 0,0 1 0,0 4 0,0-4 0,0 4 0,0 0 0,0-3 90,-4 3 0,2-5-90,-2 5 90,4 2-90,0-1 90,-5-1-180,4 0 180,-4-3-90,0 7 0,4-7 90,-4 3-90,1 0-90,2-3 90,-2 3 0,4 0 0,-5 1 0,4 0 0,-4 4 0,0-8 0,4 7 0,-4-7 0,5 8 0,-5-9 0,4 9 0,-9-4 0,9 1 0,-8-3 0,8 2 0,-9 0 0,9 0 90,-4 4-90,1-9 0,2 9 0,-2-3 0,-1 4 90,4 0-90,-9-5 0,9 3 90,-4-2 90,1 4-90,-2-5-90,-5 4 90,1-9-180,4 9 180,-4-4-90,9 1 0,-8 2 0,7-3 90,-2 1-1,-1 3-89,4-4 0,-9 5 0,9 0 0,-4 0 90,0 0-90,4 0 90,-9-4 0,4 3 0,1-4-90,-5 5 180,9 0 0,-9 0-90,9 0 0,-8 0 0,8 0-90,-9 0 90,9 0-90,-8 0 90,7 0-90,-2 0-90,4 0 180,-5 0-90,4 0-180,-4 0 0,5 0 180,-5 0-720,4 0 91,-8 0 359,8 0-899,-4 0 1169,5 0 0,0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2:34.418"/>
    </inkml:context>
    <inkml:brush xml:id="br0">
      <inkml:brushProperty name="width" value="0.08571" units="cm"/>
      <inkml:brushProperty name="height" value="0.08571" units="cm"/>
      <inkml:brushProperty name="color" value="#00A0D7"/>
    </inkml:brush>
  </inkml:definitions>
  <inkml:trace contextRef="#ctx0" brushRef="#br0">32 0 7533,'-18'18'3328,"4"0"-3418,14-12 180,0 5-180,0 0 90,0-5 90,0 3-90,0-3 90,0 0-270,0 4 180,5-4 0,-4 0 0,8-2 0,-7 1-90,7-4 180,-3 4-180,5-5 90,-6 0 0,5 5 0,-4-4 0,4 4 0,1-5 0,0 5 0,-1-4 180,1 8-180,0-8 180,-6 4-180,0 0 180,-5-4-1,0 9-89,0-5 360,-9 30-450,6-24-180,-6 18-90,4-24-629,-15 1 539,6 0 180,-6-2 0,15-4-629,0 0 449,4 0 0,-3 0-989,4-4 450,-5 2 899,4-7 0,-9 3 0,4-5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2:34.419"/>
    </inkml:context>
    <inkml:brush xml:id="br0">
      <inkml:brushProperty name="width" value="0.08571" units="cm"/>
      <inkml:brushProperty name="height" value="0.08571" units="cm"/>
      <inkml:brushProperty name="color" value="#00A0D7"/>
    </inkml:brush>
  </inkml:definitions>
  <inkml:trace contextRef="#ctx0" brushRef="#br0">0 32 7533,'83'-18'0,"-17"4"0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2:34.420"/>
    </inkml:context>
    <inkml:brush xml:id="br0">
      <inkml:brushProperty name="width" value="0.08571" units="cm"/>
      <inkml:brushProperty name="height" value="0.08571" units="cm"/>
      <inkml:brushProperty name="color" value="#00A0D7"/>
    </inkml:brush>
  </inkml:definitions>
  <inkml:trace contextRef="#ctx0" brushRef="#br0">363 0 7533,'-56'0'3957,"28"5"-4136,-16-4 358,33 3-179,5-4 90,-3 5-90,8-3 360,-23 7-270,14-8 0,-10 4-270,10-5 450,0 10-180,3-8-270,-8 8 270,10-6-180,-1-3 270,-13 18-180,15-10 0,-10 6 0,9-5 90,-1-4-90,1 4 0,-10 15 0,13-15 0,-7 13 0,9-17 0,-5 0 0,4 3 90,-4 2-90,5 1-90,-5-1 90,4-2 0,-4-3 0,5 0 0,0 18 0,0-19 0,0 19 0,0-19 0,0 1 0,0 4 0,0 0 0,0 7-90,5-5 90,-4 2 0,4-8 0,-5 0 0,5 8-90,1-7 90,-1 4 90,5-2-90,-9-7 0,4 7-180,42 35 180,-30-29 90,31 33-180,-28-42 90,-12 0 0,7-2 0,-5-4 90,-4 5-90,4-4-90,1 4 90,-5-5 0,3 0 0,-3 0-90,5 0-719,47-14 809,-36 10-90,36-10 270,-52 9-91,4-1-268,-9 1 179,8 0 179,-3 0-268,10-1 89,-9 0 0,2-3 0,-4 8 0,-4-4 0,5 0 89,-2 4-89,-3-13 0,9 11 0,-9-11 0,4 8 0,-5 0 0,0 1 0,9-9 0,-6 6-179,6-8 89,-9 7 90,0 8 0,0-9 0,5-1 0,-4 0 0,4 0 0,-5 2 0,0 3 0,0 0 0,0-13 0,0 15 0,4-10 0,-2 9 0,2-1 0,-4 0 0,0-3 0,0-2 0,0 4 0,0-7 0,0 13 90,0-9-180,0 9 90,0-9 0,-4-5 0,2 7 0,-7-11 0,8 18 0,-4-4 0,0-9 0,4 5 90,-13-20-90,12 20 0,-8-9 269,-4 7-269,10-1 450,-29-8-450,23 13 180,-10-3-180,11 10 90,3 0-90,0-5 180,-8 4-90,11-4-270,-11 5 180,13 0 0,-4 0 90,5 0-90,-4 0-450,2 0-179,-2 0-541,-1 0 361,-1 0 809,-5-4 0,0-2 0,1-5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33.097"/>
    </inkml:context>
    <inkml:brush xml:id="br0">
      <inkml:brushProperty name="width" value="0.08571" units="cm"/>
      <inkml:brushProperty name="height" value="0.08571" units="cm"/>
      <inkml:brushProperty name="color" value="#E71224"/>
    </inkml:brush>
  </inkml:definitions>
  <inkml:trace contextRef="#ctx0" brushRef="#br0">1 0 8252,'34'12'0,"-3"-3"180,-9-9-630,9 0 181,-7 0 179,16 0-540,3 0 270,2 0 242,8-9 1,0 7 0,2-8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2:34.411"/>
    </inkml:context>
    <inkml:brush xml:id="br0">
      <inkml:brushProperty name="width" value="0.08571" units="cm"/>
      <inkml:brushProperty name="height" value="0.08571" units="cm"/>
      <inkml:brushProperty name="color" value="#00A0D7"/>
    </inkml:brush>
  </inkml:definitions>
  <inkml:trace contextRef="#ctx0" brushRef="#br0">22 75 7533,'-6'-6'899,"1"-3"-719,5 7 270,0-12-270,5 7-180,-4-8 0,9 9-90,-9 1 90,9 0 90,-4 4-180,0-3 180,3 4-90,2 0-90,-4 0 90,7 0 90,-8 9 0,0-7-90,-2 12 90,1-8-90,-4 5 90,4 0 0,-5-5-90,0 3-90,0-3 180,0 5-90,0-5-180,-9 13 180,6-11-270,-11 12 90,13-14 90,-9 4 90,9-4 0,-8 0-180,-2 13 180,-1-11 90,2 7-90,0-5 0,9-5 90,-9 1 0,9 4 540,-9-4-630,9 0 89,-4-1-89,5-1 90,0-2 180,5 2-180,-4-4 0,9 0 90,-4 0-180,5 0 90,0 0 0,-1 0-90,1 0 90,0 0 90,-1 0 90,34 0-180,-30 0-180,24 0 0,-33 0 180,-4 0-1440,4 0 1171,-5 0-316,0 0 0,0-4 0,0-2 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2:34.412"/>
    </inkml:context>
    <inkml:brush xml:id="br0">
      <inkml:brushProperty name="width" value="0.08571" units="cm"/>
      <inkml:brushProperty name="height" value="0.08571" units="cm"/>
      <inkml:brushProperty name="color" value="#00A0D7"/>
    </inkml:brush>
  </inkml:definitions>
  <inkml:trace contextRef="#ctx0" brushRef="#br0">247 12 10771,'-6'0'0,"1"0"0,5 0 0,0-5 0,-5 4 0,4-4 0,-4 5 0,5 0 0,0 0 0,-5 0 0,4 0 0,-4 0 0,0 0-90,4 0 90,-4 0 0,5 0-90,-4 0 90,3 0 0,-9 0 0,9 0 0,-4 0 0,5 5 0,-5-4 0,4 4 0,-8-5 0,8 0 0,-4 4 0,0-2 0,4 2 0,-8-4 0,7 5 90,-7-4-90,3 8 0,0-8 0,-3 9 0,8-4 0,-9 0 0,4 3 0,0-7 0,-3 7 0,8-8 0,-9 9-90,-1 0 90,4-2 0,-3 6 0,6-13-180,2 9 180,-7 0 0,8 2 0,-4 4-90,0-10 90,4 3 0,-4-3 0,5 4 0,0 1 90,-4 9 0,3-2-90,-4 3 0,5-5 0,0-5 0,0-5 0,0 8 0,0-7 0,0 4 90,0 3-180,0-7 90,5 8 0,-4-4 90,3-1-90,1 1 0,-4-5 90,9 8-90,-4-7 0,4 9 90,-4-5-90,4-1 0,-9 1 90,13 4-90,-11-7 0,11 6 0,-13-13 180,9 4-180,-9 0 0,4-4 90,4 13-90,-2-11 0,4 11 90,-6-13-90,-1 3 0,-2 1 90,7-4-90,-8 4-180,9 0 270,-4-4-180,4 8 180,10-7-90,-11 2 90,10-4-90,-13 0 0,14 0 0,-12 0 89,11 0-89,-13 0 0,0 0-89,3 0 178,-7 0-89,7 0-179,11 0 179,-6-4 0,6 2 0,-5-2 0,-13-1 0,13 4 0,-5-9 0,-2 9 90,6-4-90,-13 5 0,4 0 0,-5-4 89,4 3-89,-2-4-89,7 0 89,-3-1 0,4-4 89,-4 4-89,-1-4 0,0 9 0,-4-9-89,8-1 89,-7 4 0,7-7 0,-8 13 0,4-8 0,-5 7 0,5-7 0,1-2 0,0-1 89,-2 2-89,-4 5 0,0 0 0,0 4 0,5-9 0,-4 9 0,4-27 0,-5 17 0,0-18 0,0 23 90,-5-23-90,4 23 0,-4-22 0,5 26 0,0-7 0,-4-2 0,2-1 0,-2 2 0,4 0 0,0 4 0,0 1 0,-5-5 0,4 9 0,-4-8 0,5 7 0,0-2 0,0-6 0,-5 8 0,4-12-90,-4 12 180,5-2-90,0-1 0,0 4 0,-4-9 180,-2 4-90,0 0-90,-4-3 0,9 7 90,-4-2-90,1-1 90,-7-6-90,4 4 0,-7-3 180,8 1-180,-5 7 0,5-8 0,2 10 90,-1-5-90,4 4 0,-4-4 0,0 5 90,4-4-90,-9 3 90,9-4-270,-4 5 270,0 0-90,4 0-90,-8-4 90,3 2 0,-5-2 90,5 4-90,-3 0 0,3 0 90,0 0-90,-3 0 0,3 0 180,-10 0-180,5 0 0,0 0 0,2 0 180,7 0-180,-2 0 0,-1 0 180,-1 0-180,0 0 90,-4 0-90,9 0 0,-4 0 90,5 0-90,-5 0 89,4 0-358,-4 0 89,5 0 180,-4 0 0,-2 4 0,-5 2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2:34.413"/>
    </inkml:context>
    <inkml:brush xml:id="br0">
      <inkml:brushProperty name="width" value="0.08571" units="cm"/>
      <inkml:brushProperty name="height" value="0.08571" units="cm"/>
      <inkml:brushProperty name="color" value="#00A0D7"/>
    </inkml:brush>
  </inkml:definitions>
  <inkml:trace contextRef="#ctx0" brushRef="#br0">33 38 7533,'-6'-6'3508,"6"-4"-3328,6 4-1,0 0 1,3-3-1079,30 12 719,-25-2 180,29 20 0,-42-8-180,-1 12 180,-1-14 0,-9 0 0,9-1 0,-8-9-90,8 4 0,-9 0 360,4 0-360,-4 1 90,4-1 270,-4-5-90,9 0-180,-4 0 0,5 0-90,0 5 0,5-4 90,1 9 0,5-5 0,-1 6 0,6-1 0,-5 1 540,10 14-360,-10-11-180,0 11 89,-6-19-89,-5 4 90,0-9 0,5 9 720,-9 5-720,3-2-90,-10 2 90,0-10 0,-9 0 0,3-4 0,-9 4-90,9-5 90,7 0 90,-9 0-180,10 0 89,-6 0-178,10 0-1,0-5 180,4 4-90,-9-4 89,9 5-1078,-4 0-293,5 0 0,5-5 1,1 0-1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2:34.414"/>
    </inkml:context>
    <inkml:brush xml:id="br0">
      <inkml:brushProperty name="width" value="0.08571" units="cm"/>
      <inkml:brushProperty name="height" value="0.08571" units="cm"/>
      <inkml:brushProperty name="color" value="#00A0D7"/>
    </inkml:brush>
  </inkml:definitions>
  <inkml:trace contextRef="#ctx0" brushRef="#br0">502 33 7803,'-6'0'989,"2"0"-809,4 0 90,-5 0-90,4 0 89,-4 0 181,0-5-270,-1 4 0,0-4-270,-3 5 0,8 0 90,-9 0 0,5-5 0,-6 4 180,0-4-270,-4 5 180,3-4 90,-4 2-180,5-2-90,1 4 90,-6 0 0,-10 0 0,8 0 90,-7 0-180,14 0 90,1 0 90,-1 0 0,-14 0-90,10 0 0,-10 4 0,15-2 90,4 7 0,-4-8-90,9 9 0,-8-9 0,8 8 90,-13 2 0,11-4-90,-11 8 0,13-14 90,-9 8-90,9-8 90,-4 9-90,1-4 179,-12 18-89,-6 14-90,4-7 0,3 4 0,11-20-90,2 2 90,-2 4 0,4 0 0,0-4 0,0-2-90,4-9 1,2 18 89,5-15 0,-5 16 0,3-19 0,-7 4 0,12 1 0,-12 1 0,13-2 0,-14 0 0,9-5 0,-5 6 0,1-5 0,4 3 0,-9-7 0,4 2 0,-1 6 0,7-3 0,-4 4 0,7-7 0,-8 1 0,0 1 0,-1 0 0,4 4 0,-2-9 0,9 4 0,-10-1 0,3-3 0,-8 4 0,9-5-90,5 5 180,-6-4-90,10 4 0,-13-5 0,0 0 0,3 0 0,2 5 0,1-4 0,-2 4 0,0-5 0,-9 0 0,8 0 0,-3 0 0,10 0 0,-5 0 0,0 0 0,-6 0 0,0 0 0,1 0 0,9-5 0,-8 4 0,8-4 0,-14 0 0,3 4 0,6-9 0,-3 5 0,4-1 0,-2-4 0,-8 9 0,4-4 0,0 0 0,-4 4 0,8-8 0,-7 3 0,7 0-90,-3-4 90,0 4 0,3 0 0,-8-3 0,4 8 90,0-9-1,-4 9-89,9-8 0,-9 3 0,9 0 0,-9-4 90,4 5-180,-1-6 180,-2 0-180,2 0 90,1 6 0,-4 0 0,4 0 0,-5-1 0,5-5 0,-4-4 0,4 8 0,-5-7 0,0 12 0,0-7 0,0 8 0,0-14-89,0-1 89,0 3 0,0-15 0,0 24 0,0-15 0,0 18 0,0-4 0,-5 0 0,4-6 0,-4 4 0,0-2-90,4 4 180,-4 4-90,5-4 0,0 1 0,-4-3 0,2 2-90,-2-5 90,4 9 0,0-4 90,0 5-90,0-5-90,-5-1 180,4 0-90,-4-3-90,0 8 90,4-4 90,-4 5-90,5 0 0,0-4 0,-5 2 0,4-2 0,-4 4 89,0-5 1,4 4-90,-3-9 0,4 9 180,-5-8-180,-1 8-90,0-4 180,1 5-180,5 0 180,-4-5-90,2 4 0,-2-4 180,-6 5-180,8 0 0,-8-5 90,6 4-90,2-4 0,-2 5-360,-1 0 450,4 0-809,-4 0 449,5 0-180,-5 0 180,4 0 270,-4 0 0,1 5 0,-2 1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2:50.318"/>
    </inkml:context>
    <inkml:brush xml:id="br0">
      <inkml:brushProperty name="width" value="0.08571" units="cm"/>
      <inkml:brushProperty name="height" value="0.08571" units="cm"/>
      <inkml:brushProperty name="color" value="#E71224"/>
    </inkml:brush>
  </inkml:definitions>
  <inkml:trace contextRef="#ctx0" brushRef="#br0">265 45 7533,'0'-10'3238,"0"2"-2878,0 4-91,0 3 1,0-3-90,0 0 180,0 3-90,0-7-360,-4 7 270,-1-3 0,0 4 90,-3 0-450,-1 0-90,-5 0 180,-3 0 90,-5 4-90,8 1 90,-7 4-90,7 4 180,4-7-90,-2 5 0,8-2 90,-5 1-90,4-1 0,1-1 0,4 1 0,0-3-90,0 5 90,4-2 90,1-3-90,12 9 90,-7-9-270,7 3 0,-8-1 180,0-3 0,0 4 0,-1 0 90,5-1-90,-3 1 180,2 8-90,-3-6 0,-4 13-90,-1-13 539,-4 13-449,-4-13 0,-1 14 0,-4-15-90,-7 7 0,5-8-90,-5-4 180,3-1-90,3 0-90,-7-3 90,7 3 0,-2-4 0,-1-4 0,-1-1-90,1 0-2248,-16-11 1618,20 13 270,-14-8-1079,22 7 990,-3 3 179,4-3 360,0 4 0,0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2:50.319"/>
    </inkml:context>
    <inkml:brush xml:id="br0">
      <inkml:brushProperty name="width" value="0.08571" units="cm"/>
      <inkml:brushProperty name="height" value="0.08571" units="cm"/>
      <inkml:brushProperty name="color" value="#E71224"/>
    </inkml:brush>
  </inkml:definitions>
  <inkml:trace contextRef="#ctx0" brushRef="#br0">230 36 7533,'-9'-9'5846,"0"0"-5666,0 0 0,1 5-180,-5 0 180,3 4 0,-3 0-360,-27 7 180,23-1-90,-27 11 0,35-4 450,-16 40-270,17-26 0,-8 22 0,16-33 0,0-6-90,0 3 90,4 0 90,9 0-180,10 5 90,0-8-1,-1-2-268,2-8 179,-12 0 90,13 0-2249,4-8 1529,-11 2 180,6-3-629,-20 5-810,0 1 1889,-3 2 0,3-3 0,-4 4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2:50.330"/>
    </inkml:context>
    <inkml:brush xml:id="br0">
      <inkml:brushProperty name="width" value="0.08571" units="cm"/>
      <inkml:brushProperty name="height" value="0.08571" units="cm"/>
      <inkml:brushProperty name="color" value="#E71224"/>
    </inkml:brush>
  </inkml:definitions>
  <inkml:trace contextRef="#ctx0" brushRef="#br0">36 9 7533,'-9'0'2518,"4"0"-2338,1 0 270,4 4-270,-4 1 90,3 3 89,-3 5-89,0 1-360,3 0 270,-3-1-90,4-1 0,0 2-180,0 0 180,0 3-180,0-8 180,0 4 90,0-4-180,4-1 0,-3 1 0,7 0 0,-3 0 180,0-4-90,7 3 0,-6-7-90,3 7 180,2-7-180,-9 3 0,10-4 90,-3 4 0,-3-3 0,6 2-90,-4-3 90,-2 0-1,6-3-89,-7 2 90,3-7-90,1 7 90,0-7 0,0 3-90,-4-4-90,3 0 90,-3 0 90,0 0-90,3 1 0,-7-1 0,3 0 0,-1-3 0,-2 2 0,3-3 0,-4 0 0,0 3 0,0-2 0,-4 3 90,-1 0-90,1 0 0,-8 0 0,6 4 0,-7-3 0,0 3 0,3 1 0,-2-4 0,-1 7 0,3-3 0,-2 0-90,-1 3 0,3-3 90,-3 4-719,5 0 359,3 0 180,-3 0-1529,7 4 900,-3-3-1170,4 7 1979,0-7 0,0 7 0,0-3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2:50.331"/>
    </inkml:context>
    <inkml:brush xml:id="br0">
      <inkml:brushProperty name="width" value="0.08571" units="cm"/>
      <inkml:brushProperty name="height" value="0.08571" units="cm"/>
      <inkml:brushProperty name="color" value="#E71224"/>
    </inkml:brush>
  </inkml:definitions>
  <inkml:trace contextRef="#ctx0" brushRef="#br0">27 71 7533,'-10'-24'-540,"2"4"630,4 15 0,3 1 180,-3 1-180,4 2 1709,0-3-1170,0 0-269,0 3 180,0-3-1,0 4-359,0 4 180,0 1-180,0 3 0,0 1 180,0 8 359,8 40-719,-2-28 90,3 27 0,-5-48 0,-4 1-180,0 0-180,4 0 91,-3 0 268,3-4-89,-4 3-89,0-7-91,0 3 0,0-4 180,0-4 0,0 3-180,0-11 180,0 6 0,0-7 0,0 4-270,0 0 90,0 1 180,0-1-360,3-8 360,-2 7-90,3-7 0,0 4 0,-3-1 90,3 5-179,0-7 268,-3 10 91,7-3 0,-3-3-180,0 10-90,3-9 90,-3 10-180,0-3-89,2 0-181,2 3 270,1-3-90,3 4 0,-8 0 180,2 0-719,-2 0 449,4 0 0,-4 0-899,3 0 629,-3 0 630,0 0 0,2 0 0,-2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2:50.332"/>
    </inkml:context>
    <inkml:brush xml:id="br0">
      <inkml:brushProperty name="width" value="0.08571" units="cm"/>
      <inkml:brushProperty name="height" value="0.08571" units="cm"/>
      <inkml:brushProperty name="color" value="#E71224"/>
    </inkml:brush>
  </inkml:definitions>
  <inkml:trace contextRef="#ctx0" brushRef="#br0">27 88 7533,'39'13'3148,"-29"-7"-3058,35-2-90,-38-9 0,-6 0-90,11-10 90,-10 12 90,6-13-90,-8 11 0,0 0 90,0-3 90,0 3-90,-4-7-90,3 6 0,-7-6 0,7 11 90,-7-7-180,0 7 90,-2-3 0,-3 4 0,0 0 90,7 0-90,-6 4 0,7-3 269,-11 14-89,-3 8-270,5 2 630,2 36-540,12-40 90,4 23 0,-3-35 90,14 12-270,-8-10 90,10 6 90,-4-9-180,-4-7 90,8 3-450,20-16-90,-13 5 271,9-10 89,-25 13-1080,-4-4 1260,-3 7 0,3-7 0,-4 3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2:50.324"/>
    </inkml:context>
    <inkml:brush xml:id="br0">
      <inkml:brushProperty name="width" value="0.08571" units="cm"/>
      <inkml:brushProperty name="height" value="0.08571" units="cm"/>
      <inkml:brushProperty name="color" value="#00A0D7"/>
    </inkml:brush>
  </inkml:definitions>
  <inkml:trace contextRef="#ctx0" brushRef="#br0">160 1 10591,'-10'5'180,"4"-4"0,-4 9-540,-10 19 270,6-13 180,-11 19-450,15-20 180,-1-3 180,5 4 0,-8-1-90,11-3 90,-11 3-90,13-4 90,-9-5 180,9 4-180,-4-9 0,5 4-90,0-5 90,0 4 0,0-3 0,5 4 0,1-5 0,5 0 0,0 0 0,0 0 0,9 0-90,-3 0 90,9 0-180,0-5 180,-8 4 0,2-3-269,-4 4 179,0 0 0,1 0-90,-1-5 90,-6 4-180,-4-4 0,-1 5-1439,-5 0 900,0-5 809,-5 4 0,-1-9 0,-5 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33.800"/>
    </inkml:context>
    <inkml:brush xml:id="br0">
      <inkml:brushProperty name="width" value="0.08571" units="cm"/>
      <inkml:brushProperty name="height" value="0.08571" units="cm"/>
      <inkml:brushProperty name="color" value="#E71224"/>
    </inkml:brush>
  </inkml:definitions>
  <inkml:trace contextRef="#ctx0" brushRef="#br0">216 0 6993,'0'25'-360,"0"3"180,0-25 270,0 16-180,0-7 180,0 10 0,0-1-90,0 1-90,0 9 90,-10-7-90,-11 26 180,-3-24-90,-7 15 0,9-20 90,1 1-270,-1-11 90,0-1 90,10 0 0,-7-8 0,17 8 0,-8-20 0,10-2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2:50.325"/>
    </inkml:context>
    <inkml:brush xml:id="br0">
      <inkml:brushProperty name="width" value="0.08571" units="cm"/>
      <inkml:brushProperty name="height" value="0.08571" units="cm"/>
      <inkml:brushProperty name="color" value="#00A0D7"/>
    </inkml:brush>
  </inkml:definitions>
  <inkml:trace contextRef="#ctx0" brushRef="#br0">1 1 7533,'12'83'0,"0"1"0,-3-18 0,0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2:50.326"/>
    </inkml:context>
    <inkml:brush xml:id="br0">
      <inkml:brushProperty name="width" value="0.08571" units="cm"/>
      <inkml:brushProperty name="height" value="0.08571" units="cm"/>
      <inkml:brushProperty name="color" value="#00A0D7"/>
    </inkml:brush>
  </inkml:definitions>
  <inkml:trace contextRef="#ctx0" brushRef="#br0">278 1 7533,'0'6'629,"0"-1"91,0-5-810,-4 0 90,2 0 0,-2 0 180,4 0-180,0 5 0,-5-4 0,4 3 0,-4-4 90,5 0 180,-14 5-180,6 1 0,-12 0-90,9-2 0,5 1 0,-4-4 0,4 9 90,-9-4-90,3 4 0,-4-4 89,11 4-89,0-9 0,0 4 360,-34 47-360,20-34 0,-20 40 90,29-43-90,9-3-90,-4-1 180,5-2-90,0-7-90,-4 2 90,2 6 0,-2-3 0,4 4 0,0-7 0,0 1 0,0 1 0,0 0 0,0 4 0,0-9 0,0 8 0,0-8 0,0 9 0,0-4 0,0 0 0,0-1 0,0-1 0,0 2 0,0 0 0,0-1 0,0-1 0,4 2 0,-2 0 0,2 4 0,1-4 0,1 0 0,0 3 0,4-3 0,-9 0 0,4 3 0,-5-7 0,5 7 0,-4-8 0,3 9 0,1-4 0,-4 0-90,9 3 90,-4-8 0,0 9 0,3-9 0,-3 9 0,0-9 0,3 8 0,-8-8 0,9 9 0,-9-9 0,9 9 0,-5-9 0,1 3 0,4 1 0,-4-4 0,4 9 0,1-9 0,-5 4 0,4-1 0,-4-2 0,0 2 0,3 1 0,2-4 0,1 9 0,3-9 0,-4 4 0,-1-5 0,-4 0 90,4 0-90,-9 0 90,8 0-90,2 0 0,-4 0 0,2 0 0,-4 0 0,1 0 0,0 0 0,4 0 0,-4 0 0,5 0 0,-5 0 0,3 0 0,-3 0 0,5-5 0,-1-1 0,-4 0 0,3 1 0,-3 1 0,5-2 0,0 0 0,-5-4 0,3 9-90,-3-4 90,0 1 0,-1 3 0,-1-4 0,-3 0 0,4 4 0,0-9 0,1 5 0,0-6 0,4 0 0,-9 5 0,4-3 0,-1 3 0,-2 0 0,7-4 0,-8 9 0,4-8 0,-5 7 0,0-7 0,5 3 0,-4 0 0,4-3 0,-5 3 0,0 0 0,0-4 0,0 4 0,0 0 0,4 2 0,-2-1 90,2 3-90,-4-7 0,0 3 0,0 1 0,0-5 0,0 4 0,0 0 0,0-3 0,0 3 90,0-5-90,0 0 0,0 1 0,0 4 0,0-4 0,0 4 0,0 0 0,0-3 90,-4 3 0,2-5-90,-2 5 90,4 2-90,0-1 90,-5-1-180,4 0 180,-4-3-90,0 7 0,4-7 90,-4 3-90,1 0-90,2-3 90,-2 3 0,4 0 0,-5 1 0,4 0 0,-4 4 0,0-8 0,4 7 0,-4-7 0,5 8 0,-5-9 0,4 9 0,-9-4 0,9 1 0,-8-3 0,8 2 0,-9 0 0,9 0 90,-4 4-90,1-9 0,2 9 0,-2-3 0,-1 4 90,4 0-90,-9-5 0,9 3 90,-4-2 90,1 4-90,-2-5-90,-5 4 90,1-9-180,4 9 180,-4-4-90,9 1 0,-8 2 0,7-3 90,-2 1-1,-1 3-89,4-4 0,-9 5 0,9 0 0,-4 0 90,0 0-90,4 0 90,-9-4 0,4 3 0,1-4-90,-5 5 180,9 0 0,-9 0-90,9 0 0,-8 0 0,8 0-90,-9 0 90,9 0-90,-8 0 90,7 0-90,-2 0-90,4 0 180,-5 0-90,4 0-180,-4 0 0,5 0 180,-5 0-720,4 0 91,-8 0 359,8 0-899,-4 0 1169,5 0 0,0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2:50.327"/>
    </inkml:context>
    <inkml:brush xml:id="br0">
      <inkml:brushProperty name="width" value="0.08571" units="cm"/>
      <inkml:brushProperty name="height" value="0.08571" units="cm"/>
      <inkml:brushProperty name="color" value="#00A0D7"/>
    </inkml:brush>
  </inkml:definitions>
  <inkml:trace contextRef="#ctx0" brushRef="#br0">32 0 7533,'-18'18'3328,"4"0"-3418,14-12 180,0 5-180,0 0 90,0-5 90,0 3-90,0-3 90,0 0-270,0 4 180,5-4 0,-4 0 0,8-2 0,-7 1-90,7-4 180,-3 4-180,5-5 90,-6 0 0,5 5 0,-4-4 0,4 4 0,1-5 0,0 5 0,-1-4 180,1 8-180,0-8 180,-6 4-180,0 0 180,-5-4-1,0 9-89,0-5 360,-9 30-450,6-24-180,-6 18-90,4-24-629,-15 1 539,6 0 180,-6-2 0,15-4-629,0 0 449,4 0 0,-3 0-989,4-4 450,-5 2 899,4-7 0,-9 3 0,4-5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2:50.328"/>
    </inkml:context>
    <inkml:brush xml:id="br0">
      <inkml:brushProperty name="width" value="0.08571" units="cm"/>
      <inkml:brushProperty name="height" value="0.08571" units="cm"/>
      <inkml:brushProperty name="color" value="#00A0D7"/>
    </inkml:brush>
  </inkml:definitions>
  <inkml:trace contextRef="#ctx0" brushRef="#br0">0 32 7533,'83'-18'0,"-17"4"0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2:50.329"/>
    </inkml:context>
    <inkml:brush xml:id="br0">
      <inkml:brushProperty name="width" value="0.08571" units="cm"/>
      <inkml:brushProperty name="height" value="0.08571" units="cm"/>
      <inkml:brushProperty name="color" value="#00A0D7"/>
    </inkml:brush>
  </inkml:definitions>
  <inkml:trace contextRef="#ctx0" brushRef="#br0">363 0 7533,'-56'0'3957,"28"5"-4136,-16-4 358,33 3-179,5-4 90,-3 5-90,8-3 360,-23 7-270,14-8 0,-10 4-270,10-5 450,0 10-180,3-8-270,-8 8 270,10-6-180,-1-3 270,-13 18-180,15-10 0,-10 6 0,9-5 90,-1-4-90,1 4 0,-10 15 0,13-15 0,-7 13 0,9-17 0,-5 0 0,4 3 90,-4 2-90,5 1-90,-5-1 90,4-2 0,-4-3 0,5 0 0,0 18 0,0-19 0,0 19 0,0-19 0,0 1 0,0 4 0,0 0 0,0 7-90,5-5 90,-4 2 0,4-8 0,-5 0 0,5 8-90,1-7 90,-1 4 90,5-2-90,-9-7 0,4 7-180,42 35 180,-30-29 90,31 33-180,-28-42 90,-12 0 0,7-2 0,-5-4 90,-4 5-90,4-4-90,1 4 90,-5-5 0,3 0 0,-3 0-90,5 0-719,47-14 809,-36 10-90,36-10 270,-52 9-91,4-1-268,-9 1 179,8 0 179,-3 0-268,10-1 89,-9 0 0,2-3 0,-4 8 0,-4-4 0,5 0 89,-2 4-89,-3-13 0,9 11 0,-9-11 0,4 8 0,-5 0 0,0 1 0,9-9 0,-6 6-179,6-8 89,-9 7 90,0 8 0,0-9 0,5-1 0,-4 0 0,4 0 0,-5 2 0,0 3 0,0 0 0,0-13 0,0 15 0,4-10 0,-2 9 0,2-1 0,-4 0 0,0-3 0,0-2 0,0 4 0,0-7 0,0 13 90,0-9-180,0 9 90,0-9 0,-4-5 0,2 7 0,-7-11 0,8 18 0,-4-4 0,0-9 0,4 5 90,-13-20-90,12 20 0,-8-9 269,-4 7-269,10-1 450,-29-8-450,23 13 180,-10-3-180,11 10 90,3 0-90,0-5 180,-8 4-90,11-4-270,-11 5 180,13 0 0,-4 0 90,5 0-90,-4 0-450,2 0-179,-2 0-541,-1 0 361,-1 0 809,-5-4 0,0-2 0,1-5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2:50.320"/>
    </inkml:context>
    <inkml:brush xml:id="br0">
      <inkml:brushProperty name="width" value="0.08571" units="cm"/>
      <inkml:brushProperty name="height" value="0.08571" units="cm"/>
      <inkml:brushProperty name="color" value="#00A0D7"/>
    </inkml:brush>
  </inkml:definitions>
  <inkml:trace contextRef="#ctx0" brushRef="#br0">22 75 7533,'-6'-6'899,"1"-3"-719,5 7 270,0-12-270,5 7-180,-4-8 0,9 9-90,-9 1 90,9 0 90,-4 4-180,0-3 180,3 4-90,2 0-90,-4 0 90,7 0 90,-8 9 0,0-7-90,-2 12 90,1-8-90,-4 5 90,4 0 0,-5-5-90,0 3-90,0-3 180,0 5-90,0-5-180,-9 13 180,6-11-270,-11 12 90,13-14 90,-9 4 90,9-4 0,-8 0-180,-2 13 180,-1-11 90,2 7-90,0-5 0,9-5 90,-9 1 0,9 4 540,-9-4-630,9 0 89,-4-1-89,5-1 90,0-2 180,5 2-180,-4-4 0,9 0 90,-4 0-180,5 0 90,0 0 0,-1 0-90,1 0 90,0 0 90,-1 0 90,34 0-180,-30 0-180,24 0 0,-33 0 180,-4 0-1440,4 0 1171,-5 0-316,0 0 0,0-4 0,0-2 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2:50.321"/>
    </inkml:context>
    <inkml:brush xml:id="br0">
      <inkml:brushProperty name="width" value="0.08571" units="cm"/>
      <inkml:brushProperty name="height" value="0.08571" units="cm"/>
      <inkml:brushProperty name="color" value="#00A0D7"/>
    </inkml:brush>
  </inkml:definitions>
  <inkml:trace contextRef="#ctx0" brushRef="#br0">247 12 10771,'-6'0'0,"1"0"0,5 0 0,0-5 0,-5 4 0,4-4 0,-4 5 0,5 0 0,0 0 0,-5 0 0,4 0 0,-4 0 0,0 0-90,4 0 90,-4 0 0,5 0-90,-4 0 90,3 0 0,-9 0 0,9 0 0,-4 0 0,5 5 0,-5-4 0,4 4 0,-8-5 0,8 0 0,-4 4 0,0-2 0,4 2 0,-8-4 0,7 5 90,-7-4-90,3 8 0,0-8 0,-3 9 0,8-4 0,-9 0 0,4 3 0,0-7 0,-3 7 0,8-8 0,-9 9-90,-1 0 90,4-2 0,-3 6 0,6-13-180,2 9 180,-7 0 0,8 2 0,-4 4-90,0-10 90,4 3 0,-4-3 0,5 4 0,0 1 90,-4 9 0,3-2-90,-4 3 0,5-5 0,0-5 0,0-5 0,0 8 0,0-7 0,0 4 90,0 3-180,0-7 90,5 8 0,-4-4 90,3-1-90,1 1 0,-4-5 90,9 8-90,-4-7 0,4 9 90,-4-5-90,4-1 0,-9 1 90,13 4-90,-11-7 0,11 6 0,-13-13 180,9 4-180,-9 0 0,4-4 90,4 13-90,-2-11 0,4 11 90,-6-13-90,-1 3 0,-2 1 90,7-4-90,-8 4-180,9 0 270,-4-4-180,4 8 180,10-7-90,-11 2 90,10-4-90,-13 0 0,14 0 0,-12 0 89,11 0-89,-13 0 0,0 0-89,3 0 178,-7 0-89,7 0-179,11 0 179,-6-4 0,6 2 0,-5-2 0,-13-1 0,13 4 0,-5-9 0,-2 9 90,6-4-90,-13 5 0,4 0 0,-5-4 89,4 3-89,-2-4-89,7 0 89,-3-1 0,4-4 89,-4 4-89,-1-4 0,0 9 0,-4-9-89,8-1 89,-7 4 0,7-7 0,-8 13 0,4-8 0,-5 7 0,5-7 0,1-2 0,0-1 89,-2 2-89,-4 5 0,0 0 0,0 4 0,5-9 0,-4 9 0,4-27 0,-5 17 0,0-18 0,0 23 90,-5-23-90,4 23 0,-4-22 0,5 26 0,0-7 0,-4-2 0,2-1 0,-2 2 0,4 0 0,0 4 0,0 1 0,-5-5 0,4 9 0,-4-8 0,5 7 0,0-2 0,0-6 0,-5 8 0,4-12-90,-4 12 180,5-2-90,0-1 0,0 4 0,-4-9 180,-2 4-90,0 0-90,-4-3 0,9 7 90,-4-2-90,1-1 90,-7-6-90,4 4 0,-7-3 180,8 1-180,-5 7 0,5-8 0,2 10 90,-1-5-90,4 4 0,-4-4 0,0 5 90,4-4-90,-9 3 90,9-4-270,-4 5 270,0 0-90,4 0-90,-8-4 90,3 2 0,-5-2 90,5 4-90,-3 0 0,3 0 90,0 0-90,-3 0 0,3 0 180,-10 0-180,5 0 0,0 0 0,2 0 180,7 0-180,-2 0 0,-1 0 180,-1 0-180,0 0 90,-4 0-90,9 0 0,-4 0 90,5 0-90,-5 0 89,4 0-358,-4 0 89,5 0 180,-4 0 0,-2 4 0,-5 2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2:50.322"/>
    </inkml:context>
    <inkml:brush xml:id="br0">
      <inkml:brushProperty name="width" value="0.08571" units="cm"/>
      <inkml:brushProperty name="height" value="0.08571" units="cm"/>
      <inkml:brushProperty name="color" value="#00A0D7"/>
    </inkml:brush>
  </inkml:definitions>
  <inkml:trace contextRef="#ctx0" brushRef="#br0">33 38 7533,'-6'-6'3508,"6"-4"-3328,6 4-1,0 0 1,3-3-1079,30 12 719,-25-2 180,29 20 0,-42-8-180,-1 12 180,-1-14 0,-9 0 0,9-1 0,-8-9-90,8 4 0,-9 0 360,4 0-360,-4 1 90,4-1 270,-4-5-90,9 0-180,-4 0 0,5 0-90,0 5 0,5-4 90,1 9 0,5-5 0,-1 6 0,6-1 0,-5 1 540,10 14-360,-10-11-180,0 11 89,-6-19-89,-5 4 90,0-9 0,5 9 720,-9 5-720,3-2-90,-10 2 90,0-10 0,-9 0 0,3-4 0,-9 4-90,9-5 90,7 0 90,-9 0-180,10 0 89,-6 0-178,10 0-1,0-5 180,4 4-90,-9-4 89,9 5-1078,-4 0-293,5 0 0,5-5 1,1 0-1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2:50.323"/>
    </inkml:context>
    <inkml:brush xml:id="br0">
      <inkml:brushProperty name="width" value="0.08571" units="cm"/>
      <inkml:brushProperty name="height" value="0.08571" units="cm"/>
      <inkml:brushProperty name="color" value="#00A0D7"/>
    </inkml:brush>
  </inkml:definitions>
  <inkml:trace contextRef="#ctx0" brushRef="#br0">502 33 7803,'-6'0'989,"2"0"-809,4 0 90,-5 0-90,4 0 89,-4 0 181,0-5-270,-1 4 0,0-4-270,-3 5 0,8 0 90,-9 0 0,5-5 0,-6 4 180,0-4-270,-4 5 180,3-4 90,-4 2-180,5-2-90,1 4 90,-6 0 0,-10 0 0,8 0 90,-7 0-180,14 0 90,1 0 90,-1 0 0,-14 0-90,10 0 0,-10 4 0,15-2 90,4 7 0,-4-8-90,9 9 0,-8-9 0,8 8 90,-13 2 0,11-4-90,-11 8 0,13-14 90,-9 8-90,9-8 90,-4 9-90,1-4 179,-12 18-89,-6 14-90,4-7 0,3 4 0,11-20-90,2 2 90,-2 4 0,4 0 0,0-4 0,0-2-90,4-9 1,2 18 89,5-15 0,-5 16 0,3-19 0,-7 4 0,12 1 0,-12 1 0,13-2 0,-14 0 0,9-5 0,-5 6 0,1-5 0,4 3 0,-9-7 0,4 2 0,-1 6 0,7-3 0,-4 4 0,7-7 0,-8 1 0,0 1 0,-1 0 0,4 4 0,-2-9 0,9 4 0,-10-1 0,3-3 0,-8 4 0,9-5-90,5 5 180,-6-4-90,10 4 0,-13-5 0,0 0 0,3 0 0,2 5 0,1-4 0,-2 4 0,0-5 0,-9 0 0,8 0 0,-3 0 0,10 0 0,-5 0 0,0 0 0,-6 0 0,0 0 0,1 0 0,9-5 0,-8 4 0,8-4 0,-14 0 0,3 4 0,6-9 0,-3 5 0,4-1 0,-2-4 0,-8 9 0,4-4 0,0 0 0,-4 4 0,8-8 0,-7 3 0,7 0-90,-3-4 90,0 4 0,3 0 0,-8-3 0,4 8 90,0-9-1,-4 9-89,9-8 0,-9 3 0,9 0 0,-9-4 90,4 5-180,-1-6 180,-2 0-180,2 0 90,1 6 0,-4 0 0,4 0 0,-5-1 0,5-5 0,-4-4 0,4 8 0,-5-7 0,0 12 0,0-7 0,0 8 0,0-14-89,0-1 89,0 3 0,0-15 0,0 24 0,0-15 0,0 18 0,0-4 0,-5 0 0,4-6 0,-4 4 0,0-2-90,4 4 180,-4 4-90,5-4 0,0 1 0,-4-3 0,2 2-90,-2-5 90,4 9 0,0-4 90,0 5-90,0-5-90,-5-1 180,4 0-90,-4-3-90,0 8 90,4-4 90,-4 5-90,5 0 0,0-4 0,-5 2 0,4-2 0,-4 4 89,0-5 1,4 4-90,-3-9 0,4 9 180,-5-8-180,-1 8-90,0-4 180,1 5-180,5 0 180,-4-5-90,2 4 0,-2-4 180,-6 5-180,8 0 0,-8-5 90,6 4-90,2-4 0,-2 5-360,-1 0 450,4 0-809,-4 0 449,5 0-180,-5 0 180,4 0 270,-4 0 0,1 5 0,-2 1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7:04.405"/>
    </inkml:context>
    <inkml:brush xml:id="br0">
      <inkml:brushProperty name="width" value="0.08571" units="cm"/>
      <inkml:brushProperty name="height" value="0.08571" units="cm"/>
      <inkml:brushProperty name="color" value="#FF0066"/>
    </inkml:brush>
  </inkml:definitions>
  <inkml:trace contextRef="#ctx0" brushRef="#br0">14 13 7533,'-8'8'2248,"2"-3"-1978,6-5 90,0 0-180,6 0 0,-4 0 0,4-5 0,0 3 0,2-4-1,5 6-89,-5 0-180,4 0 180,-4 0-180,6-5 270,-7 3 0,6-3-90,-5 5-180,6 0-90,-1 0 180,1 0-90,0 0 0,6 0 90,-5 0 0,5 0 90,0 0-90,-5 0 0,5 0 90,0 0-180,-5 0 180,6 0-180,-2 0 90,-3 0 0,16 0 0,-15 0 0,8 0 0,-5 5 0,-4-3 90,3 3-180,-4-5 90,-2 0 0,1 6 0,0-4 0,0 3 90,0-5-90,-1 0 0,1 0 0,0 6 90,0-5-90,-1 5 0,1-6 0,0 0 0,0 0 0,-1 0 0,1 6 0,-6-5 0,5 5 0,-6-6 90,7 0-90,0 0 0,0 0 0,-7 0 0,5 0 0,-10 6 0,10-5 0,-10 5 0,10-6 90,-4 0-180,-1 0 90,5 0 0,-4 0 0,0 6 0,4-5-90,-5 5 90,1-6 0,4 0 0,-10 0 0,4 0 0,0 0 0,2 5 0,0-3 0,4 3 0,-4-5 0,0 0 0,4 0 0,-11 0 0,12 0 0,-12 0 0,11 0 0,-4 6-90,6-4 90,-7 9 0,5-9 0,-4 3 0,0-5 0,4 0-90,-5 0 90,7 0 0,-6 0 0,10 6 0,-15-5 0,16 5-90,-11-6 90,6 0 0,-7 0 0,6 6-90,-6-5 90,1 5 0,10 0 0,-15-5-89,16 5 178,-12-1-89,7-3 0,-6 9 0,10-10 0,-9 5 0,5 0-89,4-5 89,-15 5 0,16-6 0,-18 5 89,12-3-178,-11 3 89,10-5-180,-5 6 180,7-4 0,-6 3 90,4-5-90,-10 0 0,10 6 0,-11-4 0,11 3 0,-10-5 90,10 0-90,-10 0-90,10 6 90,-11-5 0,12 5 0,-12-6 0,5 0 0,0 0 0,-4 6 0,10-5 0,-10 5 0,10-6 0,-5 0-180,1 0 180,5 0 0,-12 0 0,12 0 90,-12 6-90,12-5 0,-12 5 0,11-6 0,-4 11 0,0-8 0,4 14 0,-4-10 0,5 6 0,-5-6 0,4 5 0,-10-11 0,10 5 0,-11-6 0,12 6 0,-6 1 0,1 0 0,4-2-90,-10 1 90,10-5 0,-11 5 0,12 0 0,-12-5 0,12 5-90,-6-1 90,1 3 0,5-1 0,-6-1 0,1-1 0,-2-3 0,0 9 0,-4-10 0,10 5 0,-11 0 0,11-5 0,-10 5 0,4 0 0,0-5 90,-4 5-90,4-1 0,0-3 0,-5 9 0,12-9 90,-12 4 0,5-1-180,0-3 180,-4 4-90,4-1-90,0-3 180,-4 3-90,10 1 0,-11-5 0,12 11 0,-12-11-90,5 11 90,0-11 0,-4 5 0,4 0 0,1-5 0,-6 5 0,6-1 0,-1-3 0,-5 3 0,5-5 0,0 6 90,-4-5-90,4 5 0,0 0 0,-4-5-270,10 11 270,-11-11 0,12 5 0,-12-1 180,5-3-180,-6 3 0,6-5-90,-4 6 90,10-4 90,-10 3-90,4 1 0,-6-5 0,6 5 0,-5 0 0,12 1 180,-12 0-180,11-1 89,-10 0-178,4-5 89,-6 5 0,6-6 0,-4 5 0,4-3 0,-6 3 0,6-5-90,-5 6 180,12-4-90,-12 9-90,11-9 90,-10 9 0,4-10 0,0 5 0,-4 0 0,5-5 0,-1 5 0,-5 0 0,5-5 0,-6 5 0,6-6 0,-4 5 0,10-3 0,-10 3 0,4-5 0,-6 6 0,0-5 0,0 5 0,0-6 0,6 0 0,-5 6-270,5-5 90,-6 5 0,7-6 90,-6 5 450,5 3-180,0-1-90,-4-1-90,4-1 180,-6-3-180,0 3 0,6 1 89,-4-5-89,4 5 0,-6-6 0,0 0 90,6 6-90,-5-5 0,5 5 0,-6-6 0,0 6 90,0-5-90,0 5 90,6-6-180,-4 6 90,4-5 0,-6 5 0,0 0 0,0-5 0,6 5 0,-4-1 0,4-3 0,-6 9 0,0-10 0,0 5 180,0-6-180,6 6 0,-5-4 0,6 3 0,-7-5 0,0 0-90,0 6 90,0-5 0,0 5-90,0-6-90,6 0 180,-5 0 0,5 0 0,-6 0-269,0 6 269,0-5-90,0 5 0,0-6-180,0 0 180,0 6-450,0-5 540,0 5 0,6-6 0,2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34.449"/>
    </inkml:context>
    <inkml:brush xml:id="br0">
      <inkml:brushProperty name="width" value="0.08571" units="cm"/>
      <inkml:brushProperty name="height" value="0.08571" units="cm"/>
      <inkml:brushProperty name="color" value="#E71224"/>
    </inkml:brush>
  </inkml:definitions>
  <inkml:trace contextRef="#ctx0" brushRef="#br0">0 1 7173,'0'21'-270,"0"1"270,0-1 90,0 11-180,0-8 0,0 17 180,0-18-180,0 28 90,0-15-180,0 26 180,10-26-180,-8 4 180,8-28 0,-1-3 0,-6-18 0,25-32 0,-14 3 90,17-43 0,-9 43 0,0-22 0,-10 36-90,-2 2 0,0 12 0,-8 10 0,7 0 0,1 29 0,2-12 0,9 43 0,-9-33 0,7 13 0,-7-18 0,10-10 0,-11 7 180,-1-17 0,0 7-180,2-28 90,0 5 0,7-27-180,-7 18 90,9-28 0,-9 35-180,7-42 270,-17 51-540,18-41 270,-18 43 180,9-24 0,-11 17 0,0-9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7:04.430"/>
    </inkml:context>
    <inkml:brush xml:id="br0">
      <inkml:brushProperty name="width" value="0.08571" units="cm"/>
      <inkml:brushProperty name="height" value="0.08571" units="cm"/>
      <inkml:brushProperty name="color" value="#FF0066"/>
    </inkml:brush>
  </inkml:definitions>
  <inkml:trace contextRef="#ctx0" brushRef="#br0">1 462 9332,'0'-7'629,"0"2"-629,0 5 0,0-6 270,0-1-180,6-1-270,-5-3 180,11 4-90,-10 0 0,10-5 90,-4 5 0,-1 1 0,6-6 0,-6 5 0,7 0 0,0-4 90,0 3-90,0-5 0,0 1 0,0 4 0,-1-3-90,1 4 90,0 0 90,6-5-90,-5 5 0,5 0 90,0-5-90,1 5 0,1 0 0,-2-4 0,-6 9 0,6-9 90,-5 9-90,5-3 0,-7-1 90,1 5 0,6-10 90,1 9-180,7-9 0,-6 10 90,-2-11 180,0 11-270,-5-11 90,5 11-90,0-11 0,-5 5 90,11-6-90,-11 6-90,5-4 270,6 4-180,-9 0-90,9-5 180,-6 11-90,-4-11-90,3 11 180,-5-5-90,0 6 0,0 0 179,-1 0-89,7 0-90,-4 0 0,4 0 90,0 0 90,-5 0-90,11-6-90,-11 5 90,5-5 0,-6 6 0,6 0 0,-5 0-180,5 0 180,0 0-90,-5 0 90,5 0-180,1-5 90,-6 3 0,5-4-90,6 6 180,-10 0-90,10 0 0,-6 0 0,-5 0 0,5 0 90,1-5-90,-6 3 0,5-3 0,-6 5 0,0 0 90,11 0-90,-8 0 90,9 0-90,-6 0 0,1 0 0,1 0 90,4 0-90,-10 0 0,4 0 0,-7 0 0,1 0-90,0 0 90,0 0 90,-1 0-90,1 0 0,0 0 90,0 0-90,-1 0-90,1 0 180,0 0-90,0 0 90,6 5-90,-5-3 90,5 3-90,0-5 0,-5 0 90,5 0-270,-6 0 90,-6 0 90,4 0-90,-4 0 90,5 0 0,1 0-90,6 0 90,-4 0 0,4 0 0,-7 0-90,7 0 90,-4 0 0,3 0 0,-5 0 0,0 0 90,0 0-90,-1 0 0,1 0 0,0 0 0,0 0 0,0 0 0,0 0 0,0 6 0,-1-4 0,1 3 0,0-5 0,0 0 0,-1 0 0,-5 0 0,4 6 0,-4-5 90,5 5-180,-5-6 90,4 0 0,-4 0-90,6 0 90,0 6 0,0-5 0,-6 5 0,10-6 0,-15 0 0,15 0 0,-4 0-90,1 0 90,5 0 0,-12 0 0,4 0-180,-4 0 0,5 0 180,1 0 90,-6 0 90,4 0-180,-4 0 0,6 0-90,-7 0 90,6 0 0,-5 0 0,5 0 90,-5 0-90,4 0 0,-4 0 0,6 0 0,-1 0 0,1 0-180,-6 0 0,4 0 180,-4 0 90,5 0-90,1 0-90,-6 0 90,4 0-90,-5 0 90,7 0-90,0 0 90,0 0 0,-6 0-90,4 0 270,-4 0 0,0 6-180,4-5-90,-5 5 90,1-6 0,4 0 270,-4 0-270,6 6 0,-1-5 0,-5 5-180,4-6 180,-4 0 0,6 5 90,-1-3-90,1 3 0,-6-5 0,4 0 180,-4 0 0,0 0-180,4 0 90,-10 0-270,10 0 180,-4 0 0,-1 0 0,5 6 0,-4-4 0,6 4-180,0-6 270,-1 5 180,1-3-180,-6 3 90,10 1-270,-15-5 90,15 11 0,-16-11 90,10 5-270,-10-6 180,10 0 0,-10 0-90,10 0 90,-10 0 0,10 6 0,-10-5 0,10 5 0,-11-6 0,12 0-90,-12 0 90,11 6 0,-10-5 0,10 5 0,-4-6 0,-1 0 0,-1 5 90,0-3-180,2 4 270,0-6 0,4 5-180,-4-4-270,-1 5 90,11-1 360,-14-3-180,8 4 0,-6-6 0,2 5 0,0-3 0,4 4-90,-4-1 90,0-3 180,4 3-180,-5 1 0,1-5 0,-2 5 0,0-6 90,-4 0-90,4 0 0,0 6 0,-5-5 0,6 5 0,-1-6 0,-5 0 0,11 6 0,-4-5 0,0 5 0,-2-6 0,0 6 0,-5-5 90,5 5-90,1-6-90,-6 0 180,5 0-180,-6 0 90,0 6 90,6-5-180,-4 5 90,4-6 0,-6 5 90,6-3-90,-4 4 0,4-6 0,-6 0 0,0 0 0,6 5 0,-5-3 90,5 3-90,-6-5 90,0 0-90,7 6 0,-6-4 0,6 3 0,-7-5 0,0 0 0,6 0 0,-4 0 90,4 0-90,-6 0-90,0 0 90,0 6 0,0-4-180,0 3 0,0-5-3238,0 0 2518,6 0 361,-5 0 179,5 0 360,-6 0 0,0 0 0,0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7:04.431"/>
    </inkml:context>
    <inkml:brush xml:id="br0">
      <inkml:brushProperty name="width" value="0.08571" units="cm"/>
      <inkml:brushProperty name="height" value="0.08571" units="cm"/>
      <inkml:brushProperty name="color" value="#FF0066"/>
    </inkml:brush>
  </inkml:definitions>
  <inkml:trace contextRef="#ctx0" brushRef="#br0">15 962 7173,'-8'0'-270,"2"0"1170,6 0 2068,0 0-2788,0-5-90,0 3 0,0-9 90,0 4-270,0-6 90,6 0 90,2 0-180,12-11 90,-5 2-90,5-4 0,0-3 90,-5 7-90,5-3 180,6-5-90,-9 9 0,9-5-270,0-4 270,-3 14 0,5-8 0,4 0 0,-9 8 0,11-8 0,0 6 0,-5 3 0,5-3 0,-1-1 90,-4 5-90,5 1 90,-1-4-90,-3 14 0,-3-14 90,12 10-90,-21-6 90,20 0-90,-10 0 0,13-5 0,2 4 90,-1-4-90,-15 5-90,5 0 90,-9 0 90,11 6-90,6-5 0,-10 5 90,4-6-1,4 6-89,-13-4 90,15 4-90,0-1 90,-10-3-90,10 4 0,-12 0 90,-1 1-90,-5 0 0,4 5 90,-5-11-90,1 11 0,4-10 0,-11 10 0,11-5 180,-10 6-180,9-6 0,-9 5 0,10-5-90,-5 6 180,1 0-90,-2-6 0,0 5 270,1-5-270,1 6 90,4-5 90,1 3-90,-4-3-90,3-1-180,0 4 180,-3-4 90,5 1 0,-2 3-90,-11-3 180,5-1-90,6 5-90,-9-5 90,9 6 0,-6-6-270,-5 5 180,12-5 90,-6 6-90,7 0 90,-7-6 269,5 5-449,-5-5 0,1 6 180,10-5 0,-15 3-90,9-9-90,0 9 90,-9-4 0,9 6 0,-6 0 0,-5 0 0,5 0 180,6 0 0,-9 0-90,9 0 0,-6 0-90,-4 0 90,3 0 0,1 0 0,-5 0-360,5 0 0,0 0 270,-5 0 0,5 0-90,0 0 180,-4 0 90,4 0-270,-6 0 90,0 0 0,-1 0 0,7 0 90,-5 0-90,5 0 90,0 0-90,-5 0 0,5 0 0,0 0 0,-4 0 90,4 6-180,-12-4 90,4 4 0,-5-6-90,7 0 90,0 0 0,0 5 0,-1-3 0,7 3 0,-5-5-90,-1 0 90,-2 0 0,-4 0-180,6 0 0,0 0 180,6 0 90,-5 0 90,5 0-360,-6 6 180,0-5 0,-1 5 0,1-6 0,0 0 0,0 0 0,-1 0-90,1 0 90,0 6-269,6-5 269,-5 5-90,0-6 539,3 6-449,-15-5 0,15 5 0,-4-6 90,1 0-270,5 5 1,0-3 268,-5 3 1,-1-5-90,4 0 0,-9 0 0,12 6 0,-8-4 0,2 9 90,-2-9-90,1 3 0,6 1 180,-11-5-180,9 5 90,-10 0-90,0-5 0,4 5 0,-5 0 90,7-5-90,0 4-270,0 1 270,-1-5 0,-5 5-90,5 0 90,-6-5 0,7 5-180,0-6 91,-6 0-1,4 6 90,-4-5 0,12 5-90,-11 0 359,9-5-358,-16 5 178,10-6-89,-11 0 0,11 0 0,-10 5 0,10-3 0,-10 4 0,10-6 180,-11 5-180,12-3 0,-12 4 0,11-6 90,-10 0-90,11 0 0,-12 5 0,12-3 360,-12 3-90,11-5-90,-10 6-180,10-4-270,-4 3 360,-1-5-90,6 0 180,-6 6-180,1-5 90,-2 5 0,0-6 0,-4 0-90,10 0-90,-11 6 90,12-5 270,-12 5-270,11-6 90,-10 0-90,4 6 0,-6-5 89,6 5 1,-4-6-90,4 0 90,0 6-90,-5-5 0,5 10 0,0-9 90,-4 3 0,4-5-90,-6 6 90,6-4-270,-4 4 180,4-6 90,-6 0-90,0 0 90,0 5-90,6-3 90,-4 3-90,4-5-90,-6 0 90,0 0 0,7 6 0,-6-5 0,5 4-180,-6-5-989,0 0 899,0 6-1259,0-4 630,6 3 899,-4-5 0,10 0 0,-4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7:04.432"/>
    </inkml:context>
    <inkml:brush xml:id="br0">
      <inkml:brushProperty name="width" value="0.08571" units="cm"/>
      <inkml:brushProperty name="height" value="0.08571" units="cm"/>
      <inkml:brushProperty name="color" value="#FF0066"/>
    </inkml:brush>
  </inkml:definitions>
  <inkml:trace contextRef="#ctx0" brushRef="#br0">0 1667 7713,'0'-7'90,"0"-5"-90,0 11 0,0-11 0,0 5 0,0-6 0,0 1 0,0-1 1529,6-5-900,-4 4-359,10-5 180,-10 1-270,10 3-180,-5-9 0,7 9 180,0-9-180,0 10 0,-1-10 90,1 9 0,0-8 0,0 8-90,6-9 89,-5 10-89,5-10-179,0 4 89,-5 0 180,5-5 0,0 11-180,-5-10 180,11 4-90,-10-6 0,10 6 89,-11-3-89,12 2 180,-12-4-180,11 5 90,-11-5-90,11 6 0,-11-7 90,11 6 0,-11-4-90,12 10 90,-12-5 0,12 1-90,-12 3 0,11-3 90,-5-1-90,0 5 90,5-5-270,-4 1 270,-1 4-90,5-5 0,-4 6 0,0-5 0,4 4 90,-5-5-90,0 6 0,5 1 0,-11-1 0,11 0 0,-10 0 0,10 0 90,2 0 0,-5 0-90,9 0 60,22-11 0,18-10 0,-11 6 30,8-4-565,-7 5 1,10-4 0,-19 8 384,-27 12 90,1 4 0,2-6 0,-1 6 0,-2-5 0,-10 11 90,9-11-90,-9 11 1423,10-10-1423,-11 10 0,11-11 0,-11 5 0,12 0 0,-12 1 0,11 0 0,-10 5 0,9-10 0,-9 9 0,4-4 0,-1 1 0,-3 3 0,10-9 0,-11 10 0,5-5 0,0 0 0,-4 5 0,3-5 0,1 0-90,-4 5 90,3-11 0,-5 11 0,6-5 0,-5 0 0,5 5 0,-6-5 0,0 0 0,6 5 0,-4-10 0,3 9 0,-5-3 0,0-1-90,0 4 180,5-4-90,-3 6 0,3-5-90,-5 3 180,0-3-90,6-1 0,-4 5 0,4-4 0,-6 5 0,5 0 0,-3-6 0,3 4 0,1-3 0,-4 5 90,3-6 180,1 4-270,-4-3 0,4 5 0,0 0 90,-5-6-90,5 5-90,-6-5 0,0 6 90,-1-6 0,1 5 0,6-5 0,-5 6 0,5 0 0,-6 0-90,0-6 90,0 5 0,0-5 0,0 6 0,-1 0 0,1 0-90,0 0 180,6 0-90,-5 0 0,5 0 0,-7 0 0,1 0 0,6 0 0,-5 0 0,5 0 0,0 0 0,-4 0 0,10 0 90,-11-5-90,5 3 0,-6-3 0,6 5 0,-5 0 0,5 0 0,-7 0 0,14 0 0,-4 0 180,5 0-180,-8 0 0,-1 0 0,-3 0 90,3 0-90,1 0 0,-4 0 0,3 0-90,-5 0 90,0 0 90,6 0-180,-4 5 90,4-3 0,-7 3 0,7 1 0,-5 1 0,5 0 0,0 5-90,-5-11 0,5 10 90,0-9 0,-4 9-270,10-9 270,-11 4 0,5-1 0,0-4-180,-5 5 90,5-6 90,-6 0-180,0 5 180,-1-3-90,1 3 0,0-5 90,0 0-90,0 0 0,0 6 90,0-4 180,-7 4-270,6-1 90,-6-3 0,7 3 0,-6-5 0,4 6-90,-5-5 90,7 5 0,0-6 0,-7 6 0,6-5-180,-6 5 180,7-6 0,0 0 0,-7 0 0,6 0 0,-5 6-90,6-5 180,0 5-90,-1-6 0,1 6 90,0-5 90,-1 5-270,1 0 180,6-5-90,-5 5 0,5 0 0,-6-5 0,0 5 0,0-1 0,-7-3 90,6 3-90,-5 1 90,5-4-270,7 9 180,-10-10 90,8 5-180,-11 0 90,1-5 0,4 11 0,-4-11 0,6 5 0,-7 0 0,5-5 0,-4 5 0,6-6 0,0 5 0,-7-4-90,6 5 90,-6 0 0,8-5-90,-2 11 90,-5-11 0,4 5-90,-4-1 0,6-3 90,-7 9 0,5-9 0,-10 4 0,4-6-90,0 5 180,-4-3-180,10 3 90,-11-5 0,12 0 0,-12 0-89,5 0 89,0 0 0,-4 6 89,4-5-178,0 5 89,-4-6 89,10 0-89,-11 0 0,11 0 0,-10 6 0,4-5 0,1 5 0,0-6 90,1 0 90,5 6-180,-6-5 0,1 5 90,4-6-90,-10 0 0,10 5 0,-11-3 90,12 3-90,-12-5 180,11 6-180,-4-4 90,0 4 180,4-6-270,-5 5 90,1-3 90,4 3 90,-4 1-270,-1-5 90,6 5 0,-6 0-1,1-5 1,4 11 0,-10-11-90,10 5 180,-10 0-90,10-5-270,-10 5 270,10-6 0,-10 5 0,4-3-360,0 4-89,-5-6-271,6 0 270,-7 0 0,6 0-1169,-5 0 630,5 0-1,-6 0 780,0 0 0,0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7:04.424"/>
    </inkml:context>
    <inkml:brush xml:id="br0">
      <inkml:brushProperty name="width" value="0.08571" units="cm"/>
      <inkml:brushProperty name="height" value="0.08571" units="cm"/>
      <inkml:brushProperty name="color" value="#FF0066"/>
    </inkml:brush>
  </inkml:definitions>
  <inkml:trace contextRef="#ctx0" brushRef="#br0">152 64 7533,'-8'-27'4227,"-4"3"-4047,5 17-180,-1 2 180,2 5 0,0 0-360,4 0-719,-28 11 719,18-8 0,-14 8 0,13-5 0,11 1 90,-4 0 180,0 4-270,4 2 0,-4 13 180,6-11 270,0 14-180,6-26 0,-4 14-90,10-16 0,-4 5 90,0 0-90,4-5 0,-10 5 0,4-6 90,0 0-90,-4 0 90,4 0 180,6 0-270,-3 0 90,5-6-90,-2 5 0,-10-11 0,10 5 0,-5 0 0,13-22 0,-11 24 0,3-24 0,-12 28-90,0-10 90,0 9 90,0-15-90,0 14-900,-12-8 1,9 11 449,-9 0 90,12 0-1979,0 0 2339,0 6 0,-6-5 0,-2 5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7:04.425"/>
    </inkml:context>
    <inkml:brush xml:id="br0">
      <inkml:brushProperty name="width" value="0.08571" units="cm"/>
      <inkml:brushProperty name="height" value="0.08571" units="cm"/>
      <inkml:brushProperty name="color" value="#FF0066"/>
    </inkml:brush>
  </inkml:definitions>
  <inkml:trace contextRef="#ctx0" brushRef="#br0">0 13 7533,'6'-4'0,"2"-4"0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7:04.426"/>
    </inkml:context>
    <inkml:brush xml:id="br0">
      <inkml:brushProperty name="width" value="0.08571" units="cm"/>
      <inkml:brushProperty name="height" value="0.08571" units="cm"/>
      <inkml:brushProperty name="color" value="#FF0066"/>
    </inkml:brush>
  </inkml:definitions>
  <inkml:trace contextRef="#ctx0" brushRef="#br0">14 14 7533,'0'-8'2878,"0"3"-2698,0 5 450,0 0-540,-6 5 89,4-3 1,-4 9 360,6 19-540,0-11 180,0 16-180,0-22-180,0 0-450,0 28 630,0-21 0,0 10 0,0-31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7:04.427"/>
    </inkml:context>
    <inkml:brush xml:id="br0">
      <inkml:brushProperty name="width" value="0.08571" units="cm"/>
      <inkml:brushProperty name="height" value="0.08571" units="cm"/>
      <inkml:brushProperty name="color" value="#FF0066"/>
    </inkml:brush>
  </inkml:definitions>
  <inkml:trace contextRef="#ctx0" brushRef="#br0">55 129 7533,'-15'14'629,"3"3"-269,6-16-90,4 11 180,-4-11-90,6 5-91,-6-6 1,5 6-90,-5-5 90,6 5-180,0-6 360,0 0-270,6 0-1,-5 0-179,11-6-269,-4-7 179,6-1 0,-1-4-90,1 5 0,0 0 90,0 0 90,-1 0-360,7-5 360,-4 4-90,4-5-90,-12 12 0,4-4 180,-10 9-179,10-9 179,-11 9-90,5-3 0,-6 5-3059,0 0 2790,0 5 359,-6-3 0,-1 9 0,-7-3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7:04.428"/>
    </inkml:context>
    <inkml:brush xml:id="br0">
      <inkml:brushProperty name="width" value="0.08571" units="cm"/>
      <inkml:brushProperty name="height" value="0.08571" units="cm"/>
      <inkml:brushProperty name="color" value="#FF0066"/>
    </inkml:brush>
  </inkml:definitions>
  <inkml:trace contextRef="#ctx0" brushRef="#br0">28 52 7533,'-15'-29'3148,"3"7"-3238,12 22 180,0 0 0,0 5-720,0-3-989,6 3 720,-5 1 449,5-5 450,-6 5 0,6 0 0,2 1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7:04.429"/>
    </inkml:context>
    <inkml:brush xml:id="br0">
      <inkml:brushProperty name="width" value="0.08571" units="cm"/>
      <inkml:brushProperty name="height" value="0.08571" units="cm"/>
      <inkml:brushProperty name="color" value="#FF0066"/>
    </inkml:brush>
  </inkml:definitions>
  <inkml:trace contextRef="#ctx0" brushRef="#br0">0 13 7533,'6'-4'0,"2"-4"0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7:04.418"/>
    </inkml:context>
    <inkml:brush xml:id="br0">
      <inkml:brushProperty name="width" value="0.08571" units="cm"/>
      <inkml:brushProperty name="height" value="0.08571" units="cm"/>
      <inkml:brushProperty name="color" value="#FF0066"/>
    </inkml:brush>
  </inkml:definitions>
  <inkml:trace contextRef="#ctx0" brushRef="#br0">111 39 7533,'-11'43'1664,"-1"0"0,67 2-1664,-37-51 0,62-28 0,-78 31 0,4-20 0,-6 15 0,0-11 90,0 12-180,0-4 90,0 4 0,0 0 0,-6-5 0,4 11 0,-4-11 0,0 11 180,4-5-180,-10 6 0,11-5 0,-12 3 0,6-3 0,-7 5 180,0 0-90,7 0-1,-5 0-89,4 5 90,-6-3 180,-6 9-270,5-4 180,-5 6-90,-1 0 0,12-6-270,-9 4 270,10-9-360,1 9 90,1-9 90,6 3-269,0-5-2250,0 0 2069,6 0 181,1 0-721,1 0 1080,4 0 0,-4 0 0,6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7T08:17:35.149"/>
    </inkml:context>
    <inkml:brush xml:id="br0">
      <inkml:brushProperty name="width" value="0.08571" units="cm"/>
      <inkml:brushProperty name="height" value="0.08571" units="cm"/>
      <inkml:brushProperty name="color" value="#E71224"/>
    </inkml:brush>
  </inkml:definitions>
  <inkml:trace contextRef="#ctx0" brushRef="#br0">0 129 7533,'12'-69'989,"-2"19"-1169,-10 40 180,0 10-270,0 0 270,0 10-90,9 2 180,-6 19-180,6-8-89,-9 18 268,0-8-89,0 11-89,0-1 89,0 0 0,0 0-270,0 38 270,0-28-90,0 3 0,0-2-90,0-13 90,10 38 90,-8-62-180,17 21 180,-16-36 0,16 7 0,-17-9 90,17-9 90,-17 7 0,17-36-180,-16 21 0,16-24 0,-17 20 0,17-1 90,-16 0-90,6 10 0,1-7 0,-8 17 0,8-17 0,-1 16 0,-6-16 0,6 16-90,1-6 90,-8 28 0,8-14-180,0 43 180,-8-31 0,8 52-90,-10-40-180,10 40 270,-8-42-360,17 23 360,-16-36-359,16 5 359,-7-19-90,9-19 0,-9 14 180,7-52-180,-16 28 90,16-52 180,-7 43-180,-1-41 269,8 59 271,-16-37-450,6 52 270,-9-15-270,0 20 180,0 20-180,0-6-90,10 46 89,-8-21-89,8 43 0,-10-45-89,0 23 89,9-36 89,-6-3-358,6-2 179,-9-16 0,0 6-270,0-9 0,10 0 180,-8 0-180,17-29 91,-16 13 269,6-25 0,-9 10 0,0-2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7:04.419"/>
    </inkml:context>
    <inkml:brush xml:id="br0">
      <inkml:brushProperty name="width" value="0.08571" units="cm"/>
      <inkml:brushProperty name="height" value="0.08571" units="cm"/>
      <inkml:brushProperty name="color" value="#FF0066"/>
    </inkml:brush>
  </inkml:definitions>
  <inkml:trace contextRef="#ctx0" brushRef="#br0">14 13 7533,'-8'7'1619,"2"-1"-1259,6-6-181,0 0 1,0 6 0,0-5 0,0 5 0,0-6-270,0 0 180,0 5-90,0-3 0,0 3 270,0-5-360,0 0 90,6 0-360,-4 0 270,4-5-90,-6 3 180,0-9-270,0 10 181,6-11-1,-5 11 0,6-11 90,-7 11 0,0-5 0,0 6-720,0 0 720,0 6-1259,0-5 1259,6 5 0,-5-6 0,5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7:04.420"/>
    </inkml:context>
    <inkml:brush xml:id="br0">
      <inkml:brushProperty name="width" value="0.08571" units="cm"/>
      <inkml:brushProperty name="height" value="0.08571" units="cm"/>
      <inkml:brushProperty name="color" value="#FF0066"/>
    </inkml:brush>
  </inkml:definitions>
  <inkml:trace contextRef="#ctx0" brushRef="#br0">0 0 7533,'0'56'4047,"0"-9"-3867,0-34 0,0 0 0,0-1-90,0 1 90,0 0-180,0 0 180,0 0-900,0-1 360,0 1 181,0-6-1,0 5 180,0-11 0,0 5-450,0 0 270,0-5-90,0 5 270,0-6-989,0 0-1,6 0 451,-4 0 179,4-6 90,-6 5-540,0-11 810,0 11 0,0-16 0,0 3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7:04.421"/>
    </inkml:context>
    <inkml:brush xml:id="br0">
      <inkml:brushProperty name="width" value="0.08571" units="cm"/>
      <inkml:brushProperty name="height" value="0.08571" units="cm"/>
      <inkml:brushProperty name="color" value="#FF0066"/>
    </inkml:brush>
  </inkml:definitions>
  <inkml:trace contextRef="#ctx0" brushRef="#br0">14 154 7533,'-7'0'719,"1"0"-539,6 0 1709,0 0-1709,6 0 90,-5-6-450,11 5 90,-10-11 90,10 5 0,-4-6-360,6 1 180,-1-7-269,1 5 269,0-5 90,-7 12-90,6-5 0,-12 11 90,12-10 90,-12 10-90,12-5 90,-11 0-90,4 5-90,-6-5 360,0 6-810,0 0 1,-6 6-1,-2 1 1</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7:04.422"/>
    </inkml:context>
    <inkml:brush xml:id="br0">
      <inkml:brushProperty name="width" value="0.08571" units="cm"/>
      <inkml:brushProperty name="height" value="0.08571" units="cm"/>
      <inkml:brushProperty name="color" value="#FF0066"/>
    </inkml:brush>
  </inkml:definitions>
  <inkml:trace contextRef="#ctx0" brushRef="#br0">28 13 7533,'-15'-7'4227,"3"1"-4227,12 6-1259,0 0 1079,6 0 0,-5 0 180,6 0 0,-7 0-360,0 0-179,0 6 269,0-5 0,0 11 180,0-11-1079,6 11 539,-5-11 630,11 5 0,-4-1 0,6 2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7:04.423"/>
    </inkml:context>
    <inkml:brush xml:id="br0">
      <inkml:brushProperty name="width" value="0.08571" units="cm"/>
      <inkml:brushProperty name="height" value="0.08571" units="cm"/>
      <inkml:brushProperty name="color" value="#FF0066"/>
    </inkml:brush>
  </inkml:definitions>
  <inkml:trace contextRef="#ctx0" brushRef="#br0">14 1 7533,'-8'20'1439,"2"-8"-1529,6-6 90,0-6-90,0 0 90,0-6 0,0 5 0,0-11 0,0 11 180,0-10-180,0 9 90,0-3-90,0 5-225,0 0 0,6 5 0,2 2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7:04.412"/>
    </inkml:context>
    <inkml:brush xml:id="br0">
      <inkml:brushProperty name="width" value="0.08571" units="cm"/>
      <inkml:brushProperty name="height" value="0.08571" units="cm"/>
      <inkml:brushProperty name="color" value="#FF0066"/>
    </inkml:brush>
  </inkml:definitions>
  <inkml:trace contextRef="#ctx0" brushRef="#br0">55 0 9332,'-7'0'-180,"1"6"180,6-5 90,0 10-90,0-9-90,0 3 90,0 1 90,0-4-90,0 4-90,0-1 90,0-3 0,0 3 0,0-5 0,0 0 180,0 6-180,0-5 0,0 5 90,0-6-90,0 0 0,6 6 0,-5-5 0,5 5 90,-6-6-90,6 0 0,-4 0-90,10 0 180,-10 0-90,10 0 0,-11 0 0,12 0 0,-12 0 0,11 0-90,-10 0 90,10 0 0,-4-6 0,0 5 0,-2-5 0,0 6 0,-4 0 0,10 0 0,-10 0 0,10 0 0,-11 0 0,5 6 0,-6-5 0,7 5 0,-6 0 0,5-5 0,-6 4 0,0 1 90,0-5-90,0 5 0,0 0 179,0-5-179,0 5 0,0 0 0,0-5 180,0 10-180,0-9 0,0 9 0,0-9 0,0 4 0,0-1 90,0-3 0,0 3-90,0 1 90,0-5-90,-6 5 90,5-6-90,-6 0 0,7 0 90,-6 6-90,5-5 90,-11 5-90,10-6 0,-10 0 0,10 0 0,-10 0 0,11 0 90,-12 0-90,11 0 0,-10 0 90,4 0-90,-5 0 0,5 0 0,-4 0 180,4 0-90,0 0-90,-4 0 90,5 0 0,-1 0-90,-4 0 90,10 0-90,-10 0 90,11-6-90,-6 5 90,7-5-180,0 6 0,0 0-540,0-6 360,0 5 90,0-5 0,0 6-720,0 0 1,7-5 0,0-2-1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7:04.413"/>
    </inkml:context>
    <inkml:brush xml:id="br0">
      <inkml:brushProperty name="width" value="0.08571" units="cm"/>
      <inkml:brushProperty name="height" value="0.08571" units="cm"/>
      <inkml:brushProperty name="color" value="#FF0066"/>
    </inkml:brush>
  </inkml:definitions>
  <inkml:trace contextRef="#ctx0" brushRef="#br0">1 26 7533,'38'-14'4497,"-1"2"-4587,-35 12-360,10 0 450,-10 0-90,10 0 1,-11 0 89,6 0 0,-7 0-180,6 0 180,-5 0 0,5 0-540,-6 0-809,0 0 1079,6 0 0,-4 0-1349,4 0 1619,-6 0 0,0 6 0,0 1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7:04.414"/>
    </inkml:context>
    <inkml:brush xml:id="br0">
      <inkml:brushProperty name="width" value="0.08571" units="cm"/>
      <inkml:brushProperty name="height" value="0.08571" units="cm"/>
      <inkml:brushProperty name="color" value="#FF0066"/>
    </inkml:brush>
  </inkml:definitions>
  <inkml:trace contextRef="#ctx0" brushRef="#br0">83 14 7533,'-15'0'2158,"-3"0"-1978,16 0 0,-10 5 90,10-3-180,-4 9 180,0-4-90,5 1-180,-6 3 0,1-4 180,5 5-180,-5-5 90,6 11 0,0-16-180,0 16 90,0-11-90,0 0 0,0 4 180,6-9 0,-5 9-180,12-9 0,-12 4 90,11-6-90,-10 0 180,10 0-90,-4 0 0,-1 0 90,5 0-180,-4 0 180,6 0-90,0 0 0,-1-6 90,-5-2-90,4 1-90,-4-4 90,6 10 90,0-11-90,-6 5 0,4 0 0,-10 1 0,4 0 0,0-1 0,-5 0 90,5 1-90,-6 0 179,0 5 1,0-10 0,0 10-180,0-5 90,0 1 0,-6 3-90,5-4-90,-11 0 90,10 5 90,-10-5-90,10 6-90,-10 0 90,4-5 90,-6 3-180,6-3 90,-4 5 90,4 0-90,-5 0 0,-1 0 0,6 0 0,-4 0 90,10 0-180,-10 0 90,11 0 0,-5 0-809,6 0-91,0 0-809,0-6 810,0 4 269,0-3 630,0 5 0,6 0 0,1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7:04.415"/>
    </inkml:context>
    <inkml:brush xml:id="br0">
      <inkml:brushProperty name="width" value="0.08571" units="cm"/>
      <inkml:brushProperty name="height" value="0.08571" units="cm"/>
      <inkml:brushProperty name="color" value="#FF0066"/>
    </inkml:brush>
  </inkml:definitions>
  <inkml:trace contextRef="#ctx0" brushRef="#br0">56 154 7533,'-23'14'1349,"5"-2"-1169,12-12 270,4 0-91,-4 0-179,6 0-270,0 0 270,6 0 0,2-6 0,-1-1 0,5-6-360,-4 0-180,6 0 180,0 0 180,-1 0-180,7 1 90,-5-7-89,5 11 269,-6-9-180,0 10 90,-7-6 0,6 6 0,-5-5 90,0 11-90,-2-5 0,-6 6 0,6 0 0,-5 0 0,6 0 0,-7 0-720,0 0 630,-7 0 0,6 0-450,-5 0 181,0 0-721,4 6 1080,-10-5 0,4 11 0,-6-5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5T15:47:04.416"/>
    </inkml:context>
    <inkml:brush xml:id="br0">
      <inkml:brushProperty name="width" value="0.08571" units="cm"/>
      <inkml:brushProperty name="height" value="0.08571" units="cm"/>
      <inkml:brushProperty name="color" value="#FF0066"/>
    </inkml:brush>
  </inkml:definitions>
  <inkml:trace contextRef="#ctx0" brushRef="#br0">42 51 7533,'-8'0'1439,"2"0"-1439,6-5 270,0 3-180,0-9-270,0 9 180,0-4 0,0 1 180,0 3 90,0-3-630,0 5 360,0-6-180,0 5 90,0-5 0,-6 6 180,5 0-180,-5 0 180,6 0-180,0 0 90,-6 0 90,4 0-90,-4 6 90,6-5 90,0 5-90,0-6-90,0 5 90,0-3-90,0 3 90,0-5-180,0 0 90,0 6 0,0-4 90,0 4-990,0-6 540,6 0 90,-4 0 91,4 0-631,0 0 810,-5 0 0,11 0 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FCD38-EC0A-124D-A35B-50F04D36B734}" type="datetimeFigureOut">
              <a:rPr lang="en-TH" smtClean="0"/>
              <a:t>27/3/2023 R</a:t>
            </a:fld>
            <a:endParaRPr lang="en-T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04BEE5-C0F5-304C-B802-0F03BFA5CBBF}" type="slidenum">
              <a:rPr lang="en-TH" smtClean="0"/>
              <a:t>‹#›</a:t>
            </a:fld>
            <a:endParaRPr lang="en-TH"/>
          </a:p>
        </p:txBody>
      </p:sp>
    </p:spTree>
    <p:extLst>
      <p:ext uri="{BB962C8B-B14F-4D97-AF65-F5344CB8AC3E}">
        <p14:creationId xmlns:p14="http://schemas.microsoft.com/office/powerpoint/2010/main" val="1362789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C29BA2C7-0180-DF48-9266-3294F6CFA0F5}" type="slidenum">
              <a:rPr lang="en-TH" smtClean="0"/>
              <a:t>8</a:t>
            </a:fld>
            <a:endParaRPr lang="en-TH"/>
          </a:p>
        </p:txBody>
      </p:sp>
    </p:spTree>
    <p:extLst>
      <p:ext uri="{BB962C8B-B14F-4D97-AF65-F5344CB8AC3E}">
        <p14:creationId xmlns:p14="http://schemas.microsoft.com/office/powerpoint/2010/main" val="62964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rgbClr val="FF0000"/>
                </a:solidFill>
                <a:effectLst/>
                <a:latin typeface="+mn-lt"/>
                <a:ea typeface="+mn-ea"/>
                <a:cs typeface="+mn-cs"/>
              </a:rPr>
              <a:t>Sequence models by Andrew ng (Ex. Whether to use a singular or plural verb)</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Many of the tricks we used in deep nets to alleviate the unstable gradients problem can also be used for RNNs: good parameter initialization, faster optimizers, dropout, and so on. However, </a:t>
            </a:r>
            <a:r>
              <a:rPr lang="en-GB" sz="1200" kern="1200" dirty="0" err="1">
                <a:solidFill>
                  <a:schemeClr val="tx1"/>
                </a:solidFill>
                <a:effectLst/>
                <a:latin typeface="+mn-lt"/>
                <a:ea typeface="+mn-ea"/>
                <a:cs typeface="+mn-cs"/>
              </a:rPr>
              <a:t>nonsaturating</a:t>
            </a:r>
            <a:r>
              <a:rPr lang="en-GB" sz="1200" kern="1200" dirty="0">
                <a:solidFill>
                  <a:schemeClr val="tx1"/>
                </a:solidFill>
                <a:effectLst/>
                <a:latin typeface="+mn-lt"/>
                <a:ea typeface="+mn-ea"/>
                <a:cs typeface="+mn-cs"/>
              </a:rPr>
              <a:t> activation functions (e.g., </a:t>
            </a:r>
            <a:r>
              <a:rPr lang="en-GB" sz="1200" kern="1200" dirty="0" err="1">
                <a:solidFill>
                  <a:schemeClr val="tx1"/>
                </a:solidFill>
                <a:effectLst/>
                <a:latin typeface="+mn-lt"/>
                <a:ea typeface="+mn-ea"/>
                <a:cs typeface="+mn-cs"/>
              </a:rPr>
              <a:t>ReLU</a:t>
            </a:r>
            <a:r>
              <a:rPr lang="en-GB" sz="1200" kern="1200" dirty="0">
                <a:solidFill>
                  <a:schemeClr val="tx1"/>
                </a:solidFill>
                <a:effectLst/>
                <a:latin typeface="+mn-lt"/>
                <a:ea typeface="+mn-ea"/>
                <a:cs typeface="+mn-cs"/>
              </a:rPr>
              <a:t>) may not help as much here; in fact, they may actually lead the RNN to be even more unstable during training. Why? Well, suppose Gradient Descent updates the weights in a way that increases the outputs slightly at the first time step. Because the same weights are used at every time step, the outputs at the second time step may also be slightly increased, and those at the third, and so on until the outputs explode—and a </a:t>
            </a:r>
            <a:r>
              <a:rPr lang="en-GB" sz="1200" kern="1200" dirty="0" err="1">
                <a:solidFill>
                  <a:schemeClr val="tx1"/>
                </a:solidFill>
                <a:effectLst/>
                <a:latin typeface="+mn-lt"/>
                <a:ea typeface="+mn-ea"/>
                <a:cs typeface="+mn-cs"/>
              </a:rPr>
              <a:t>nonsaturating</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acti</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vation</a:t>
            </a:r>
            <a:r>
              <a:rPr lang="en-GB" sz="1200" kern="1200" dirty="0">
                <a:solidFill>
                  <a:schemeClr val="tx1"/>
                </a:solidFill>
                <a:effectLst/>
                <a:latin typeface="+mn-lt"/>
                <a:ea typeface="+mn-ea"/>
                <a:cs typeface="+mn-cs"/>
              </a:rPr>
              <a:t> function does not prevent that. You can reduce this risk by using a smaller learning rate, but you can also simply use a saturating activation function like the hyperbolic tangent (this explains why it is the default). In much the same way, the gradients themselves can explode. If you notice that training is unstable, you may want to monitor the size of the gradients (e.g., using </a:t>
            </a:r>
            <a:r>
              <a:rPr lang="en-GB" sz="1200" kern="1200" dirty="0" err="1">
                <a:solidFill>
                  <a:schemeClr val="tx1"/>
                </a:solidFill>
                <a:effectLst/>
                <a:latin typeface="+mn-lt"/>
                <a:ea typeface="+mn-ea"/>
                <a:cs typeface="+mn-cs"/>
              </a:rPr>
              <a:t>TensorBoard</a:t>
            </a:r>
            <a:r>
              <a:rPr lang="en-GB" sz="1200" kern="1200" dirty="0">
                <a:solidFill>
                  <a:schemeClr val="tx1"/>
                </a:solidFill>
                <a:effectLst/>
                <a:latin typeface="+mn-lt"/>
                <a:ea typeface="+mn-ea"/>
                <a:cs typeface="+mn-cs"/>
              </a:rPr>
              <a:t>) and perhaps use Gradient Clipping.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endParaRPr lang="en-TH" dirty="0"/>
          </a:p>
        </p:txBody>
      </p:sp>
      <p:sp>
        <p:nvSpPr>
          <p:cNvPr id="4" name="Slide Number Placeholder 3"/>
          <p:cNvSpPr>
            <a:spLocks noGrp="1"/>
          </p:cNvSpPr>
          <p:nvPr>
            <p:ph type="sldNum" sz="quarter" idx="5"/>
          </p:nvPr>
        </p:nvSpPr>
        <p:spPr/>
        <p:txBody>
          <a:bodyPr/>
          <a:lstStyle/>
          <a:p>
            <a:fld id="{C29BA2C7-0180-DF48-9266-3294F6CFA0F5}" type="slidenum">
              <a:rPr lang="en-TH" smtClean="0"/>
              <a:t>9</a:t>
            </a:fld>
            <a:endParaRPr lang="en-TH"/>
          </a:p>
        </p:txBody>
      </p:sp>
    </p:spTree>
    <p:extLst>
      <p:ext uri="{BB962C8B-B14F-4D97-AF65-F5344CB8AC3E}">
        <p14:creationId xmlns:p14="http://schemas.microsoft.com/office/powerpoint/2010/main" val="3578714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13AAC-610B-5EC6-3F1B-3059803F6F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H"/>
          </a:p>
        </p:txBody>
      </p:sp>
      <p:sp>
        <p:nvSpPr>
          <p:cNvPr id="3" name="Subtitle 2">
            <a:extLst>
              <a:ext uri="{FF2B5EF4-FFF2-40B4-BE49-F238E27FC236}">
                <a16:creationId xmlns:a16="http://schemas.microsoft.com/office/drawing/2014/main" id="{D394A817-B243-9057-82BC-86EC653415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H"/>
          </a:p>
        </p:txBody>
      </p:sp>
      <p:sp>
        <p:nvSpPr>
          <p:cNvPr id="4" name="Date Placeholder 3">
            <a:extLst>
              <a:ext uri="{FF2B5EF4-FFF2-40B4-BE49-F238E27FC236}">
                <a16:creationId xmlns:a16="http://schemas.microsoft.com/office/drawing/2014/main" id="{E59ADAA3-4E0F-9BF2-35AD-9C05AB7BEBFC}"/>
              </a:ext>
            </a:extLst>
          </p:cNvPr>
          <p:cNvSpPr>
            <a:spLocks noGrp="1"/>
          </p:cNvSpPr>
          <p:nvPr>
            <p:ph type="dt" sz="half" idx="10"/>
          </p:nvPr>
        </p:nvSpPr>
        <p:spPr/>
        <p:txBody>
          <a:bodyPr/>
          <a:lstStyle/>
          <a:p>
            <a:fld id="{A78C7E73-B6A5-DF47-B2C7-7674C6C3F40C}" type="datetimeFigureOut">
              <a:rPr lang="en-TH" smtClean="0"/>
              <a:t>27/3/2023 R</a:t>
            </a:fld>
            <a:endParaRPr lang="en-TH"/>
          </a:p>
        </p:txBody>
      </p:sp>
      <p:sp>
        <p:nvSpPr>
          <p:cNvPr id="5" name="Footer Placeholder 4">
            <a:extLst>
              <a:ext uri="{FF2B5EF4-FFF2-40B4-BE49-F238E27FC236}">
                <a16:creationId xmlns:a16="http://schemas.microsoft.com/office/drawing/2014/main" id="{2AB59F2D-C284-D045-41EB-3EC27561CB0A}"/>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6EE64AF7-B2C4-1248-B603-288CEF7C7487}"/>
              </a:ext>
            </a:extLst>
          </p:cNvPr>
          <p:cNvSpPr>
            <a:spLocks noGrp="1"/>
          </p:cNvSpPr>
          <p:nvPr>
            <p:ph type="sldNum" sz="quarter" idx="12"/>
          </p:nvPr>
        </p:nvSpPr>
        <p:spPr/>
        <p:txBody>
          <a:bodyPr/>
          <a:lstStyle/>
          <a:p>
            <a:fld id="{DFDACCFB-93D4-9542-9CF9-C2A43DB027A6}" type="slidenum">
              <a:rPr lang="en-TH" smtClean="0"/>
              <a:t>‹#›</a:t>
            </a:fld>
            <a:endParaRPr lang="en-TH"/>
          </a:p>
        </p:txBody>
      </p:sp>
    </p:spTree>
    <p:extLst>
      <p:ext uri="{BB962C8B-B14F-4D97-AF65-F5344CB8AC3E}">
        <p14:creationId xmlns:p14="http://schemas.microsoft.com/office/powerpoint/2010/main" val="3014396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96CC3-EF2B-B42A-EF13-6EBCAA9DD84E}"/>
              </a:ext>
            </a:extLst>
          </p:cNvPr>
          <p:cNvSpPr>
            <a:spLocks noGrp="1"/>
          </p:cNvSpPr>
          <p:nvPr>
            <p:ph type="title"/>
          </p:nvPr>
        </p:nvSpPr>
        <p:spPr/>
        <p:txBody>
          <a:bodyPr/>
          <a:lstStyle/>
          <a:p>
            <a:r>
              <a:rPr lang="en-US"/>
              <a:t>Click to edit Master title style</a:t>
            </a:r>
            <a:endParaRPr lang="en-TH"/>
          </a:p>
        </p:txBody>
      </p:sp>
      <p:sp>
        <p:nvSpPr>
          <p:cNvPr id="3" name="Vertical Text Placeholder 2">
            <a:extLst>
              <a:ext uri="{FF2B5EF4-FFF2-40B4-BE49-F238E27FC236}">
                <a16:creationId xmlns:a16="http://schemas.microsoft.com/office/drawing/2014/main" id="{1780DCD8-5433-A489-A7E2-4C2F05595D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2DCC435A-6929-9BCD-BDAC-BC399EC2D256}"/>
              </a:ext>
            </a:extLst>
          </p:cNvPr>
          <p:cNvSpPr>
            <a:spLocks noGrp="1"/>
          </p:cNvSpPr>
          <p:nvPr>
            <p:ph type="dt" sz="half" idx="10"/>
          </p:nvPr>
        </p:nvSpPr>
        <p:spPr/>
        <p:txBody>
          <a:bodyPr/>
          <a:lstStyle/>
          <a:p>
            <a:fld id="{A78C7E73-B6A5-DF47-B2C7-7674C6C3F40C}" type="datetimeFigureOut">
              <a:rPr lang="en-TH" smtClean="0"/>
              <a:t>27/3/2023 R</a:t>
            </a:fld>
            <a:endParaRPr lang="en-TH"/>
          </a:p>
        </p:txBody>
      </p:sp>
      <p:sp>
        <p:nvSpPr>
          <p:cNvPr id="5" name="Footer Placeholder 4">
            <a:extLst>
              <a:ext uri="{FF2B5EF4-FFF2-40B4-BE49-F238E27FC236}">
                <a16:creationId xmlns:a16="http://schemas.microsoft.com/office/drawing/2014/main" id="{3AE3D9A7-E4B7-D05C-6439-FABABF71C5CD}"/>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C947B937-D7D3-75A7-85CC-B06C2CEF0E99}"/>
              </a:ext>
            </a:extLst>
          </p:cNvPr>
          <p:cNvSpPr>
            <a:spLocks noGrp="1"/>
          </p:cNvSpPr>
          <p:nvPr>
            <p:ph type="sldNum" sz="quarter" idx="12"/>
          </p:nvPr>
        </p:nvSpPr>
        <p:spPr/>
        <p:txBody>
          <a:bodyPr/>
          <a:lstStyle/>
          <a:p>
            <a:fld id="{DFDACCFB-93D4-9542-9CF9-C2A43DB027A6}" type="slidenum">
              <a:rPr lang="en-TH" smtClean="0"/>
              <a:t>‹#›</a:t>
            </a:fld>
            <a:endParaRPr lang="en-TH"/>
          </a:p>
        </p:txBody>
      </p:sp>
    </p:spTree>
    <p:extLst>
      <p:ext uri="{BB962C8B-B14F-4D97-AF65-F5344CB8AC3E}">
        <p14:creationId xmlns:p14="http://schemas.microsoft.com/office/powerpoint/2010/main" val="1400847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B8F1A3-5E18-A885-5D67-EB4601F70B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H"/>
          </a:p>
        </p:txBody>
      </p:sp>
      <p:sp>
        <p:nvSpPr>
          <p:cNvPr id="3" name="Vertical Text Placeholder 2">
            <a:extLst>
              <a:ext uri="{FF2B5EF4-FFF2-40B4-BE49-F238E27FC236}">
                <a16:creationId xmlns:a16="http://schemas.microsoft.com/office/drawing/2014/main" id="{08649842-5E46-D771-3A47-2BDDE72E8E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DCF3CD9B-9FC8-C646-975B-D74CC110E01A}"/>
              </a:ext>
            </a:extLst>
          </p:cNvPr>
          <p:cNvSpPr>
            <a:spLocks noGrp="1"/>
          </p:cNvSpPr>
          <p:nvPr>
            <p:ph type="dt" sz="half" idx="10"/>
          </p:nvPr>
        </p:nvSpPr>
        <p:spPr/>
        <p:txBody>
          <a:bodyPr/>
          <a:lstStyle/>
          <a:p>
            <a:fld id="{A78C7E73-B6A5-DF47-B2C7-7674C6C3F40C}" type="datetimeFigureOut">
              <a:rPr lang="en-TH" smtClean="0"/>
              <a:t>27/3/2023 R</a:t>
            </a:fld>
            <a:endParaRPr lang="en-TH"/>
          </a:p>
        </p:txBody>
      </p:sp>
      <p:sp>
        <p:nvSpPr>
          <p:cNvPr id="5" name="Footer Placeholder 4">
            <a:extLst>
              <a:ext uri="{FF2B5EF4-FFF2-40B4-BE49-F238E27FC236}">
                <a16:creationId xmlns:a16="http://schemas.microsoft.com/office/drawing/2014/main" id="{BF90BB41-D994-94FD-F66E-142A3B17E7A8}"/>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9FA16786-5531-A6CA-CDF6-A94FC678936F}"/>
              </a:ext>
            </a:extLst>
          </p:cNvPr>
          <p:cNvSpPr>
            <a:spLocks noGrp="1"/>
          </p:cNvSpPr>
          <p:nvPr>
            <p:ph type="sldNum" sz="quarter" idx="12"/>
          </p:nvPr>
        </p:nvSpPr>
        <p:spPr/>
        <p:txBody>
          <a:bodyPr/>
          <a:lstStyle/>
          <a:p>
            <a:fld id="{DFDACCFB-93D4-9542-9CF9-C2A43DB027A6}" type="slidenum">
              <a:rPr lang="en-TH" smtClean="0"/>
              <a:t>‹#›</a:t>
            </a:fld>
            <a:endParaRPr lang="en-TH"/>
          </a:p>
        </p:txBody>
      </p:sp>
    </p:spTree>
    <p:extLst>
      <p:ext uri="{BB962C8B-B14F-4D97-AF65-F5344CB8AC3E}">
        <p14:creationId xmlns:p14="http://schemas.microsoft.com/office/powerpoint/2010/main" val="3346766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04FD9-F6B9-1E36-3931-E0155149B402}"/>
              </a:ext>
            </a:extLst>
          </p:cNvPr>
          <p:cNvSpPr>
            <a:spLocks noGrp="1"/>
          </p:cNvSpPr>
          <p:nvPr>
            <p:ph type="title"/>
          </p:nvPr>
        </p:nvSpPr>
        <p:spPr/>
        <p:txBody>
          <a:bodyPr/>
          <a:lstStyle/>
          <a:p>
            <a:r>
              <a:rPr lang="en-US"/>
              <a:t>Click to edit Master title style</a:t>
            </a:r>
            <a:endParaRPr lang="en-TH"/>
          </a:p>
        </p:txBody>
      </p:sp>
      <p:sp>
        <p:nvSpPr>
          <p:cNvPr id="3" name="Content Placeholder 2">
            <a:extLst>
              <a:ext uri="{FF2B5EF4-FFF2-40B4-BE49-F238E27FC236}">
                <a16:creationId xmlns:a16="http://schemas.microsoft.com/office/drawing/2014/main" id="{1E84DC1E-5A7D-BFB2-7286-E3ECF444DB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D0348F0F-407D-90C3-C22F-BE7FF201F8CC}"/>
              </a:ext>
            </a:extLst>
          </p:cNvPr>
          <p:cNvSpPr>
            <a:spLocks noGrp="1"/>
          </p:cNvSpPr>
          <p:nvPr>
            <p:ph type="dt" sz="half" idx="10"/>
          </p:nvPr>
        </p:nvSpPr>
        <p:spPr/>
        <p:txBody>
          <a:bodyPr/>
          <a:lstStyle/>
          <a:p>
            <a:fld id="{A78C7E73-B6A5-DF47-B2C7-7674C6C3F40C}" type="datetimeFigureOut">
              <a:rPr lang="en-TH" smtClean="0"/>
              <a:t>27/3/2023 R</a:t>
            </a:fld>
            <a:endParaRPr lang="en-TH"/>
          </a:p>
        </p:txBody>
      </p:sp>
      <p:sp>
        <p:nvSpPr>
          <p:cNvPr id="5" name="Footer Placeholder 4">
            <a:extLst>
              <a:ext uri="{FF2B5EF4-FFF2-40B4-BE49-F238E27FC236}">
                <a16:creationId xmlns:a16="http://schemas.microsoft.com/office/drawing/2014/main" id="{85091B40-97F3-E8D6-060E-CEEB677EF4F9}"/>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D14EDB09-D392-01FC-473E-2C187E54BC9A}"/>
              </a:ext>
            </a:extLst>
          </p:cNvPr>
          <p:cNvSpPr>
            <a:spLocks noGrp="1"/>
          </p:cNvSpPr>
          <p:nvPr>
            <p:ph type="sldNum" sz="quarter" idx="12"/>
          </p:nvPr>
        </p:nvSpPr>
        <p:spPr/>
        <p:txBody>
          <a:bodyPr/>
          <a:lstStyle/>
          <a:p>
            <a:fld id="{DFDACCFB-93D4-9542-9CF9-C2A43DB027A6}" type="slidenum">
              <a:rPr lang="en-TH" smtClean="0"/>
              <a:t>‹#›</a:t>
            </a:fld>
            <a:endParaRPr lang="en-TH"/>
          </a:p>
        </p:txBody>
      </p:sp>
    </p:spTree>
    <p:extLst>
      <p:ext uri="{BB962C8B-B14F-4D97-AF65-F5344CB8AC3E}">
        <p14:creationId xmlns:p14="http://schemas.microsoft.com/office/powerpoint/2010/main" val="2106776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8A3F-1679-3D0F-F0E6-48D7B280F4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H"/>
          </a:p>
        </p:txBody>
      </p:sp>
      <p:sp>
        <p:nvSpPr>
          <p:cNvPr id="3" name="Text Placeholder 2">
            <a:extLst>
              <a:ext uri="{FF2B5EF4-FFF2-40B4-BE49-F238E27FC236}">
                <a16:creationId xmlns:a16="http://schemas.microsoft.com/office/drawing/2014/main" id="{1A2A3CC8-B46D-83CB-0E64-2428183320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F67ABA-F0B5-67D9-D233-4902620F8E97}"/>
              </a:ext>
            </a:extLst>
          </p:cNvPr>
          <p:cNvSpPr>
            <a:spLocks noGrp="1"/>
          </p:cNvSpPr>
          <p:nvPr>
            <p:ph type="dt" sz="half" idx="10"/>
          </p:nvPr>
        </p:nvSpPr>
        <p:spPr/>
        <p:txBody>
          <a:bodyPr/>
          <a:lstStyle/>
          <a:p>
            <a:fld id="{A78C7E73-B6A5-DF47-B2C7-7674C6C3F40C}" type="datetimeFigureOut">
              <a:rPr lang="en-TH" smtClean="0"/>
              <a:t>27/3/2023 R</a:t>
            </a:fld>
            <a:endParaRPr lang="en-TH"/>
          </a:p>
        </p:txBody>
      </p:sp>
      <p:sp>
        <p:nvSpPr>
          <p:cNvPr id="5" name="Footer Placeholder 4">
            <a:extLst>
              <a:ext uri="{FF2B5EF4-FFF2-40B4-BE49-F238E27FC236}">
                <a16:creationId xmlns:a16="http://schemas.microsoft.com/office/drawing/2014/main" id="{E1CDF964-5AA5-A30C-7C7F-931D7A40E760}"/>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AA1D9FE2-21B9-9820-DE12-F19367DAB7D6}"/>
              </a:ext>
            </a:extLst>
          </p:cNvPr>
          <p:cNvSpPr>
            <a:spLocks noGrp="1"/>
          </p:cNvSpPr>
          <p:nvPr>
            <p:ph type="sldNum" sz="quarter" idx="12"/>
          </p:nvPr>
        </p:nvSpPr>
        <p:spPr/>
        <p:txBody>
          <a:bodyPr/>
          <a:lstStyle/>
          <a:p>
            <a:fld id="{DFDACCFB-93D4-9542-9CF9-C2A43DB027A6}" type="slidenum">
              <a:rPr lang="en-TH" smtClean="0"/>
              <a:t>‹#›</a:t>
            </a:fld>
            <a:endParaRPr lang="en-TH"/>
          </a:p>
        </p:txBody>
      </p:sp>
    </p:spTree>
    <p:extLst>
      <p:ext uri="{BB962C8B-B14F-4D97-AF65-F5344CB8AC3E}">
        <p14:creationId xmlns:p14="http://schemas.microsoft.com/office/powerpoint/2010/main" val="442709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CF7DE-9F87-648D-F17C-B61FBFD92B01}"/>
              </a:ext>
            </a:extLst>
          </p:cNvPr>
          <p:cNvSpPr>
            <a:spLocks noGrp="1"/>
          </p:cNvSpPr>
          <p:nvPr>
            <p:ph type="title"/>
          </p:nvPr>
        </p:nvSpPr>
        <p:spPr/>
        <p:txBody>
          <a:bodyPr/>
          <a:lstStyle/>
          <a:p>
            <a:r>
              <a:rPr lang="en-US"/>
              <a:t>Click to edit Master title style</a:t>
            </a:r>
            <a:endParaRPr lang="en-TH"/>
          </a:p>
        </p:txBody>
      </p:sp>
      <p:sp>
        <p:nvSpPr>
          <p:cNvPr id="3" name="Content Placeholder 2">
            <a:extLst>
              <a:ext uri="{FF2B5EF4-FFF2-40B4-BE49-F238E27FC236}">
                <a16:creationId xmlns:a16="http://schemas.microsoft.com/office/drawing/2014/main" id="{7D3E34F8-1271-50F5-0380-312388DED2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Content Placeholder 3">
            <a:extLst>
              <a:ext uri="{FF2B5EF4-FFF2-40B4-BE49-F238E27FC236}">
                <a16:creationId xmlns:a16="http://schemas.microsoft.com/office/drawing/2014/main" id="{6198F4C3-31A9-78ED-B03C-C40BF2BE6E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5" name="Date Placeholder 4">
            <a:extLst>
              <a:ext uri="{FF2B5EF4-FFF2-40B4-BE49-F238E27FC236}">
                <a16:creationId xmlns:a16="http://schemas.microsoft.com/office/drawing/2014/main" id="{6B6BC504-629E-C157-2F7F-60787F1CEF70}"/>
              </a:ext>
            </a:extLst>
          </p:cNvPr>
          <p:cNvSpPr>
            <a:spLocks noGrp="1"/>
          </p:cNvSpPr>
          <p:nvPr>
            <p:ph type="dt" sz="half" idx="10"/>
          </p:nvPr>
        </p:nvSpPr>
        <p:spPr/>
        <p:txBody>
          <a:bodyPr/>
          <a:lstStyle/>
          <a:p>
            <a:fld id="{A78C7E73-B6A5-DF47-B2C7-7674C6C3F40C}" type="datetimeFigureOut">
              <a:rPr lang="en-TH" smtClean="0"/>
              <a:t>27/3/2023 R</a:t>
            </a:fld>
            <a:endParaRPr lang="en-TH"/>
          </a:p>
        </p:txBody>
      </p:sp>
      <p:sp>
        <p:nvSpPr>
          <p:cNvPr id="6" name="Footer Placeholder 5">
            <a:extLst>
              <a:ext uri="{FF2B5EF4-FFF2-40B4-BE49-F238E27FC236}">
                <a16:creationId xmlns:a16="http://schemas.microsoft.com/office/drawing/2014/main" id="{A66E3D53-8FD2-449F-9A61-5031A2429C32}"/>
              </a:ext>
            </a:extLst>
          </p:cNvPr>
          <p:cNvSpPr>
            <a:spLocks noGrp="1"/>
          </p:cNvSpPr>
          <p:nvPr>
            <p:ph type="ftr" sz="quarter" idx="11"/>
          </p:nvPr>
        </p:nvSpPr>
        <p:spPr/>
        <p:txBody>
          <a:bodyPr/>
          <a:lstStyle/>
          <a:p>
            <a:endParaRPr lang="en-TH"/>
          </a:p>
        </p:txBody>
      </p:sp>
      <p:sp>
        <p:nvSpPr>
          <p:cNvPr id="7" name="Slide Number Placeholder 6">
            <a:extLst>
              <a:ext uri="{FF2B5EF4-FFF2-40B4-BE49-F238E27FC236}">
                <a16:creationId xmlns:a16="http://schemas.microsoft.com/office/drawing/2014/main" id="{F22E04DB-8F18-ED7E-A866-DD96DAA55378}"/>
              </a:ext>
            </a:extLst>
          </p:cNvPr>
          <p:cNvSpPr>
            <a:spLocks noGrp="1"/>
          </p:cNvSpPr>
          <p:nvPr>
            <p:ph type="sldNum" sz="quarter" idx="12"/>
          </p:nvPr>
        </p:nvSpPr>
        <p:spPr/>
        <p:txBody>
          <a:bodyPr/>
          <a:lstStyle/>
          <a:p>
            <a:fld id="{DFDACCFB-93D4-9542-9CF9-C2A43DB027A6}" type="slidenum">
              <a:rPr lang="en-TH" smtClean="0"/>
              <a:t>‹#›</a:t>
            </a:fld>
            <a:endParaRPr lang="en-TH"/>
          </a:p>
        </p:txBody>
      </p:sp>
    </p:spTree>
    <p:extLst>
      <p:ext uri="{BB962C8B-B14F-4D97-AF65-F5344CB8AC3E}">
        <p14:creationId xmlns:p14="http://schemas.microsoft.com/office/powerpoint/2010/main" val="376684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8C02D-B7AC-32B0-1197-C3085629B7EC}"/>
              </a:ext>
            </a:extLst>
          </p:cNvPr>
          <p:cNvSpPr>
            <a:spLocks noGrp="1"/>
          </p:cNvSpPr>
          <p:nvPr>
            <p:ph type="title"/>
          </p:nvPr>
        </p:nvSpPr>
        <p:spPr>
          <a:xfrm>
            <a:off x="839788" y="365125"/>
            <a:ext cx="10515600" cy="1325563"/>
          </a:xfrm>
        </p:spPr>
        <p:txBody>
          <a:bodyPr/>
          <a:lstStyle/>
          <a:p>
            <a:r>
              <a:rPr lang="en-US"/>
              <a:t>Click to edit Master title style</a:t>
            </a:r>
            <a:endParaRPr lang="en-TH"/>
          </a:p>
        </p:txBody>
      </p:sp>
      <p:sp>
        <p:nvSpPr>
          <p:cNvPr id="3" name="Text Placeholder 2">
            <a:extLst>
              <a:ext uri="{FF2B5EF4-FFF2-40B4-BE49-F238E27FC236}">
                <a16:creationId xmlns:a16="http://schemas.microsoft.com/office/drawing/2014/main" id="{F4771E90-0406-420E-BEBE-CFFE3CE71E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4D81BA-DA83-DAC1-B672-1DAA99EB93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5" name="Text Placeholder 4">
            <a:extLst>
              <a:ext uri="{FF2B5EF4-FFF2-40B4-BE49-F238E27FC236}">
                <a16:creationId xmlns:a16="http://schemas.microsoft.com/office/drawing/2014/main" id="{E0C8BBC1-701F-E573-F67E-622538647B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0C4F88-42AE-9951-7D60-B97BBDF63C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7" name="Date Placeholder 6">
            <a:extLst>
              <a:ext uri="{FF2B5EF4-FFF2-40B4-BE49-F238E27FC236}">
                <a16:creationId xmlns:a16="http://schemas.microsoft.com/office/drawing/2014/main" id="{F80F90C2-FC86-F07C-86BD-97232CF22D4C}"/>
              </a:ext>
            </a:extLst>
          </p:cNvPr>
          <p:cNvSpPr>
            <a:spLocks noGrp="1"/>
          </p:cNvSpPr>
          <p:nvPr>
            <p:ph type="dt" sz="half" idx="10"/>
          </p:nvPr>
        </p:nvSpPr>
        <p:spPr/>
        <p:txBody>
          <a:bodyPr/>
          <a:lstStyle/>
          <a:p>
            <a:fld id="{A78C7E73-B6A5-DF47-B2C7-7674C6C3F40C}" type="datetimeFigureOut">
              <a:rPr lang="en-TH" smtClean="0"/>
              <a:t>27/3/2023 R</a:t>
            </a:fld>
            <a:endParaRPr lang="en-TH"/>
          </a:p>
        </p:txBody>
      </p:sp>
      <p:sp>
        <p:nvSpPr>
          <p:cNvPr id="8" name="Footer Placeholder 7">
            <a:extLst>
              <a:ext uri="{FF2B5EF4-FFF2-40B4-BE49-F238E27FC236}">
                <a16:creationId xmlns:a16="http://schemas.microsoft.com/office/drawing/2014/main" id="{3492C873-FA77-D635-1483-BA55631815F0}"/>
              </a:ext>
            </a:extLst>
          </p:cNvPr>
          <p:cNvSpPr>
            <a:spLocks noGrp="1"/>
          </p:cNvSpPr>
          <p:nvPr>
            <p:ph type="ftr" sz="quarter" idx="11"/>
          </p:nvPr>
        </p:nvSpPr>
        <p:spPr/>
        <p:txBody>
          <a:bodyPr/>
          <a:lstStyle/>
          <a:p>
            <a:endParaRPr lang="en-TH"/>
          </a:p>
        </p:txBody>
      </p:sp>
      <p:sp>
        <p:nvSpPr>
          <p:cNvPr id="9" name="Slide Number Placeholder 8">
            <a:extLst>
              <a:ext uri="{FF2B5EF4-FFF2-40B4-BE49-F238E27FC236}">
                <a16:creationId xmlns:a16="http://schemas.microsoft.com/office/drawing/2014/main" id="{B12020AB-06C7-5AB1-78C9-AD9A6FF11DAB}"/>
              </a:ext>
            </a:extLst>
          </p:cNvPr>
          <p:cNvSpPr>
            <a:spLocks noGrp="1"/>
          </p:cNvSpPr>
          <p:nvPr>
            <p:ph type="sldNum" sz="quarter" idx="12"/>
          </p:nvPr>
        </p:nvSpPr>
        <p:spPr/>
        <p:txBody>
          <a:bodyPr/>
          <a:lstStyle/>
          <a:p>
            <a:fld id="{DFDACCFB-93D4-9542-9CF9-C2A43DB027A6}" type="slidenum">
              <a:rPr lang="en-TH" smtClean="0"/>
              <a:t>‹#›</a:t>
            </a:fld>
            <a:endParaRPr lang="en-TH"/>
          </a:p>
        </p:txBody>
      </p:sp>
    </p:spTree>
    <p:extLst>
      <p:ext uri="{BB962C8B-B14F-4D97-AF65-F5344CB8AC3E}">
        <p14:creationId xmlns:p14="http://schemas.microsoft.com/office/powerpoint/2010/main" val="1738285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6D693-93F7-BC4F-509A-EDEFA2FB1163}"/>
              </a:ext>
            </a:extLst>
          </p:cNvPr>
          <p:cNvSpPr>
            <a:spLocks noGrp="1"/>
          </p:cNvSpPr>
          <p:nvPr>
            <p:ph type="title"/>
          </p:nvPr>
        </p:nvSpPr>
        <p:spPr/>
        <p:txBody>
          <a:bodyPr/>
          <a:lstStyle/>
          <a:p>
            <a:r>
              <a:rPr lang="en-US"/>
              <a:t>Click to edit Master title style</a:t>
            </a:r>
            <a:endParaRPr lang="en-TH"/>
          </a:p>
        </p:txBody>
      </p:sp>
      <p:sp>
        <p:nvSpPr>
          <p:cNvPr id="3" name="Date Placeholder 2">
            <a:extLst>
              <a:ext uri="{FF2B5EF4-FFF2-40B4-BE49-F238E27FC236}">
                <a16:creationId xmlns:a16="http://schemas.microsoft.com/office/drawing/2014/main" id="{8297131A-0687-8B4F-1B27-847F6343CE66}"/>
              </a:ext>
            </a:extLst>
          </p:cNvPr>
          <p:cNvSpPr>
            <a:spLocks noGrp="1"/>
          </p:cNvSpPr>
          <p:nvPr>
            <p:ph type="dt" sz="half" idx="10"/>
          </p:nvPr>
        </p:nvSpPr>
        <p:spPr/>
        <p:txBody>
          <a:bodyPr/>
          <a:lstStyle/>
          <a:p>
            <a:fld id="{A78C7E73-B6A5-DF47-B2C7-7674C6C3F40C}" type="datetimeFigureOut">
              <a:rPr lang="en-TH" smtClean="0"/>
              <a:t>27/3/2023 R</a:t>
            </a:fld>
            <a:endParaRPr lang="en-TH"/>
          </a:p>
        </p:txBody>
      </p:sp>
      <p:sp>
        <p:nvSpPr>
          <p:cNvPr id="4" name="Footer Placeholder 3">
            <a:extLst>
              <a:ext uri="{FF2B5EF4-FFF2-40B4-BE49-F238E27FC236}">
                <a16:creationId xmlns:a16="http://schemas.microsoft.com/office/drawing/2014/main" id="{8E49429E-B486-E873-5DFD-774E4FDAC444}"/>
              </a:ext>
            </a:extLst>
          </p:cNvPr>
          <p:cNvSpPr>
            <a:spLocks noGrp="1"/>
          </p:cNvSpPr>
          <p:nvPr>
            <p:ph type="ftr" sz="quarter" idx="11"/>
          </p:nvPr>
        </p:nvSpPr>
        <p:spPr/>
        <p:txBody>
          <a:bodyPr/>
          <a:lstStyle/>
          <a:p>
            <a:endParaRPr lang="en-TH"/>
          </a:p>
        </p:txBody>
      </p:sp>
      <p:sp>
        <p:nvSpPr>
          <p:cNvPr id="5" name="Slide Number Placeholder 4">
            <a:extLst>
              <a:ext uri="{FF2B5EF4-FFF2-40B4-BE49-F238E27FC236}">
                <a16:creationId xmlns:a16="http://schemas.microsoft.com/office/drawing/2014/main" id="{6AA02B00-17C6-84B7-CEEB-17B8492CF9AE}"/>
              </a:ext>
            </a:extLst>
          </p:cNvPr>
          <p:cNvSpPr>
            <a:spLocks noGrp="1"/>
          </p:cNvSpPr>
          <p:nvPr>
            <p:ph type="sldNum" sz="quarter" idx="12"/>
          </p:nvPr>
        </p:nvSpPr>
        <p:spPr/>
        <p:txBody>
          <a:bodyPr/>
          <a:lstStyle/>
          <a:p>
            <a:fld id="{DFDACCFB-93D4-9542-9CF9-C2A43DB027A6}" type="slidenum">
              <a:rPr lang="en-TH" smtClean="0"/>
              <a:t>‹#›</a:t>
            </a:fld>
            <a:endParaRPr lang="en-TH"/>
          </a:p>
        </p:txBody>
      </p:sp>
    </p:spTree>
    <p:extLst>
      <p:ext uri="{BB962C8B-B14F-4D97-AF65-F5344CB8AC3E}">
        <p14:creationId xmlns:p14="http://schemas.microsoft.com/office/powerpoint/2010/main" val="3383312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1CE14F-96D0-30BC-267C-88E920BA5ACA}"/>
              </a:ext>
            </a:extLst>
          </p:cNvPr>
          <p:cNvSpPr>
            <a:spLocks noGrp="1"/>
          </p:cNvSpPr>
          <p:nvPr>
            <p:ph type="dt" sz="half" idx="10"/>
          </p:nvPr>
        </p:nvSpPr>
        <p:spPr/>
        <p:txBody>
          <a:bodyPr/>
          <a:lstStyle/>
          <a:p>
            <a:fld id="{A78C7E73-B6A5-DF47-B2C7-7674C6C3F40C}" type="datetimeFigureOut">
              <a:rPr lang="en-TH" smtClean="0"/>
              <a:t>27/3/2023 R</a:t>
            </a:fld>
            <a:endParaRPr lang="en-TH"/>
          </a:p>
        </p:txBody>
      </p:sp>
      <p:sp>
        <p:nvSpPr>
          <p:cNvPr id="3" name="Footer Placeholder 2">
            <a:extLst>
              <a:ext uri="{FF2B5EF4-FFF2-40B4-BE49-F238E27FC236}">
                <a16:creationId xmlns:a16="http://schemas.microsoft.com/office/drawing/2014/main" id="{D9BEBDBC-C837-BFBB-64D7-B67FA0B3A893}"/>
              </a:ext>
            </a:extLst>
          </p:cNvPr>
          <p:cNvSpPr>
            <a:spLocks noGrp="1"/>
          </p:cNvSpPr>
          <p:nvPr>
            <p:ph type="ftr" sz="quarter" idx="11"/>
          </p:nvPr>
        </p:nvSpPr>
        <p:spPr/>
        <p:txBody>
          <a:bodyPr/>
          <a:lstStyle/>
          <a:p>
            <a:endParaRPr lang="en-TH"/>
          </a:p>
        </p:txBody>
      </p:sp>
      <p:sp>
        <p:nvSpPr>
          <p:cNvPr id="4" name="Slide Number Placeholder 3">
            <a:extLst>
              <a:ext uri="{FF2B5EF4-FFF2-40B4-BE49-F238E27FC236}">
                <a16:creationId xmlns:a16="http://schemas.microsoft.com/office/drawing/2014/main" id="{4DA25531-4AA6-4A4F-EB5D-83B6A633A6B7}"/>
              </a:ext>
            </a:extLst>
          </p:cNvPr>
          <p:cNvSpPr>
            <a:spLocks noGrp="1"/>
          </p:cNvSpPr>
          <p:nvPr>
            <p:ph type="sldNum" sz="quarter" idx="12"/>
          </p:nvPr>
        </p:nvSpPr>
        <p:spPr/>
        <p:txBody>
          <a:bodyPr/>
          <a:lstStyle/>
          <a:p>
            <a:fld id="{DFDACCFB-93D4-9542-9CF9-C2A43DB027A6}" type="slidenum">
              <a:rPr lang="en-TH" smtClean="0"/>
              <a:t>‹#›</a:t>
            </a:fld>
            <a:endParaRPr lang="en-TH"/>
          </a:p>
        </p:txBody>
      </p:sp>
    </p:spTree>
    <p:extLst>
      <p:ext uri="{BB962C8B-B14F-4D97-AF65-F5344CB8AC3E}">
        <p14:creationId xmlns:p14="http://schemas.microsoft.com/office/powerpoint/2010/main" val="3862883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79E62-D732-E409-FD4E-30AC07037E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H"/>
          </a:p>
        </p:txBody>
      </p:sp>
      <p:sp>
        <p:nvSpPr>
          <p:cNvPr id="3" name="Content Placeholder 2">
            <a:extLst>
              <a:ext uri="{FF2B5EF4-FFF2-40B4-BE49-F238E27FC236}">
                <a16:creationId xmlns:a16="http://schemas.microsoft.com/office/drawing/2014/main" id="{C55CCE62-2088-346D-0166-27D957A4FE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Text Placeholder 3">
            <a:extLst>
              <a:ext uri="{FF2B5EF4-FFF2-40B4-BE49-F238E27FC236}">
                <a16:creationId xmlns:a16="http://schemas.microsoft.com/office/drawing/2014/main" id="{3A6D1C65-E6A9-28D9-145E-6F4309F646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ECC871-0958-270A-87D8-1D8F28C65F89}"/>
              </a:ext>
            </a:extLst>
          </p:cNvPr>
          <p:cNvSpPr>
            <a:spLocks noGrp="1"/>
          </p:cNvSpPr>
          <p:nvPr>
            <p:ph type="dt" sz="half" idx="10"/>
          </p:nvPr>
        </p:nvSpPr>
        <p:spPr/>
        <p:txBody>
          <a:bodyPr/>
          <a:lstStyle/>
          <a:p>
            <a:fld id="{A78C7E73-B6A5-DF47-B2C7-7674C6C3F40C}" type="datetimeFigureOut">
              <a:rPr lang="en-TH" smtClean="0"/>
              <a:t>27/3/2023 R</a:t>
            </a:fld>
            <a:endParaRPr lang="en-TH"/>
          </a:p>
        </p:txBody>
      </p:sp>
      <p:sp>
        <p:nvSpPr>
          <p:cNvPr id="6" name="Footer Placeholder 5">
            <a:extLst>
              <a:ext uri="{FF2B5EF4-FFF2-40B4-BE49-F238E27FC236}">
                <a16:creationId xmlns:a16="http://schemas.microsoft.com/office/drawing/2014/main" id="{0B0A45DA-6389-5B44-8C65-E3ECEBAA3DA5}"/>
              </a:ext>
            </a:extLst>
          </p:cNvPr>
          <p:cNvSpPr>
            <a:spLocks noGrp="1"/>
          </p:cNvSpPr>
          <p:nvPr>
            <p:ph type="ftr" sz="quarter" idx="11"/>
          </p:nvPr>
        </p:nvSpPr>
        <p:spPr/>
        <p:txBody>
          <a:bodyPr/>
          <a:lstStyle/>
          <a:p>
            <a:endParaRPr lang="en-TH"/>
          </a:p>
        </p:txBody>
      </p:sp>
      <p:sp>
        <p:nvSpPr>
          <p:cNvPr id="7" name="Slide Number Placeholder 6">
            <a:extLst>
              <a:ext uri="{FF2B5EF4-FFF2-40B4-BE49-F238E27FC236}">
                <a16:creationId xmlns:a16="http://schemas.microsoft.com/office/drawing/2014/main" id="{1B0097CC-723F-D654-B9D6-45E6261BC931}"/>
              </a:ext>
            </a:extLst>
          </p:cNvPr>
          <p:cNvSpPr>
            <a:spLocks noGrp="1"/>
          </p:cNvSpPr>
          <p:nvPr>
            <p:ph type="sldNum" sz="quarter" idx="12"/>
          </p:nvPr>
        </p:nvSpPr>
        <p:spPr/>
        <p:txBody>
          <a:bodyPr/>
          <a:lstStyle/>
          <a:p>
            <a:fld id="{DFDACCFB-93D4-9542-9CF9-C2A43DB027A6}" type="slidenum">
              <a:rPr lang="en-TH" smtClean="0"/>
              <a:t>‹#›</a:t>
            </a:fld>
            <a:endParaRPr lang="en-TH"/>
          </a:p>
        </p:txBody>
      </p:sp>
    </p:spTree>
    <p:extLst>
      <p:ext uri="{BB962C8B-B14F-4D97-AF65-F5344CB8AC3E}">
        <p14:creationId xmlns:p14="http://schemas.microsoft.com/office/powerpoint/2010/main" val="186162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DF8A8-891D-5718-5DD2-7FD4B36295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H"/>
          </a:p>
        </p:txBody>
      </p:sp>
      <p:sp>
        <p:nvSpPr>
          <p:cNvPr id="3" name="Picture Placeholder 2">
            <a:extLst>
              <a:ext uri="{FF2B5EF4-FFF2-40B4-BE49-F238E27FC236}">
                <a16:creationId xmlns:a16="http://schemas.microsoft.com/office/drawing/2014/main" id="{16501AAE-941E-AE06-F388-E4636BF925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H"/>
          </a:p>
        </p:txBody>
      </p:sp>
      <p:sp>
        <p:nvSpPr>
          <p:cNvPr id="4" name="Text Placeholder 3">
            <a:extLst>
              <a:ext uri="{FF2B5EF4-FFF2-40B4-BE49-F238E27FC236}">
                <a16:creationId xmlns:a16="http://schemas.microsoft.com/office/drawing/2014/main" id="{A207449D-836D-95DE-6A2B-6BFEC10E9A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85FCF8-A99E-FED1-8CE7-0DE6C1170506}"/>
              </a:ext>
            </a:extLst>
          </p:cNvPr>
          <p:cNvSpPr>
            <a:spLocks noGrp="1"/>
          </p:cNvSpPr>
          <p:nvPr>
            <p:ph type="dt" sz="half" idx="10"/>
          </p:nvPr>
        </p:nvSpPr>
        <p:spPr/>
        <p:txBody>
          <a:bodyPr/>
          <a:lstStyle/>
          <a:p>
            <a:fld id="{A78C7E73-B6A5-DF47-B2C7-7674C6C3F40C}" type="datetimeFigureOut">
              <a:rPr lang="en-TH" smtClean="0"/>
              <a:t>27/3/2023 R</a:t>
            </a:fld>
            <a:endParaRPr lang="en-TH"/>
          </a:p>
        </p:txBody>
      </p:sp>
      <p:sp>
        <p:nvSpPr>
          <p:cNvPr id="6" name="Footer Placeholder 5">
            <a:extLst>
              <a:ext uri="{FF2B5EF4-FFF2-40B4-BE49-F238E27FC236}">
                <a16:creationId xmlns:a16="http://schemas.microsoft.com/office/drawing/2014/main" id="{8F57F362-729F-4E00-02EF-F7DEF761A6FB}"/>
              </a:ext>
            </a:extLst>
          </p:cNvPr>
          <p:cNvSpPr>
            <a:spLocks noGrp="1"/>
          </p:cNvSpPr>
          <p:nvPr>
            <p:ph type="ftr" sz="quarter" idx="11"/>
          </p:nvPr>
        </p:nvSpPr>
        <p:spPr/>
        <p:txBody>
          <a:bodyPr/>
          <a:lstStyle/>
          <a:p>
            <a:endParaRPr lang="en-TH"/>
          </a:p>
        </p:txBody>
      </p:sp>
      <p:sp>
        <p:nvSpPr>
          <p:cNvPr id="7" name="Slide Number Placeholder 6">
            <a:extLst>
              <a:ext uri="{FF2B5EF4-FFF2-40B4-BE49-F238E27FC236}">
                <a16:creationId xmlns:a16="http://schemas.microsoft.com/office/drawing/2014/main" id="{B9FBE90E-51F1-A06C-AC37-E7212B80EA10}"/>
              </a:ext>
            </a:extLst>
          </p:cNvPr>
          <p:cNvSpPr>
            <a:spLocks noGrp="1"/>
          </p:cNvSpPr>
          <p:nvPr>
            <p:ph type="sldNum" sz="quarter" idx="12"/>
          </p:nvPr>
        </p:nvSpPr>
        <p:spPr/>
        <p:txBody>
          <a:bodyPr/>
          <a:lstStyle/>
          <a:p>
            <a:fld id="{DFDACCFB-93D4-9542-9CF9-C2A43DB027A6}" type="slidenum">
              <a:rPr lang="en-TH" smtClean="0"/>
              <a:t>‹#›</a:t>
            </a:fld>
            <a:endParaRPr lang="en-TH"/>
          </a:p>
        </p:txBody>
      </p:sp>
    </p:spTree>
    <p:extLst>
      <p:ext uri="{BB962C8B-B14F-4D97-AF65-F5344CB8AC3E}">
        <p14:creationId xmlns:p14="http://schemas.microsoft.com/office/powerpoint/2010/main" val="1545270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10C106-CF1E-ADE9-5CB6-495E6AAD03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TH"/>
          </a:p>
        </p:txBody>
      </p:sp>
      <p:sp>
        <p:nvSpPr>
          <p:cNvPr id="3" name="Text Placeholder 2">
            <a:extLst>
              <a:ext uri="{FF2B5EF4-FFF2-40B4-BE49-F238E27FC236}">
                <a16:creationId xmlns:a16="http://schemas.microsoft.com/office/drawing/2014/main" id="{2F782C71-0F39-9954-7741-240DBD53D5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9721E4BF-1B9A-1921-95BD-8385440C99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C7E73-B6A5-DF47-B2C7-7674C6C3F40C}" type="datetimeFigureOut">
              <a:rPr lang="en-TH" smtClean="0"/>
              <a:t>27/3/2023 R</a:t>
            </a:fld>
            <a:endParaRPr lang="en-TH"/>
          </a:p>
        </p:txBody>
      </p:sp>
      <p:sp>
        <p:nvSpPr>
          <p:cNvPr id="5" name="Footer Placeholder 4">
            <a:extLst>
              <a:ext uri="{FF2B5EF4-FFF2-40B4-BE49-F238E27FC236}">
                <a16:creationId xmlns:a16="http://schemas.microsoft.com/office/drawing/2014/main" id="{5B841A62-03A6-032E-CC5F-ED61614F83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H"/>
          </a:p>
        </p:txBody>
      </p:sp>
      <p:sp>
        <p:nvSpPr>
          <p:cNvPr id="6" name="Slide Number Placeholder 5">
            <a:extLst>
              <a:ext uri="{FF2B5EF4-FFF2-40B4-BE49-F238E27FC236}">
                <a16:creationId xmlns:a16="http://schemas.microsoft.com/office/drawing/2014/main" id="{88A3199A-3827-D16C-5613-55A8F5070E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DACCFB-93D4-9542-9CF9-C2A43DB027A6}" type="slidenum">
              <a:rPr lang="en-TH" smtClean="0"/>
              <a:t>‹#›</a:t>
            </a:fld>
            <a:endParaRPr lang="en-TH"/>
          </a:p>
        </p:txBody>
      </p:sp>
    </p:spTree>
    <p:extLst>
      <p:ext uri="{BB962C8B-B14F-4D97-AF65-F5344CB8AC3E}">
        <p14:creationId xmlns:p14="http://schemas.microsoft.com/office/powerpoint/2010/main" val="3316266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abs/1508.04025" TargetMode="External"/><Relationship Id="rId2" Type="http://schemas.openxmlformats.org/officeDocument/2006/relationships/hyperlink" Target="https://arxiv.org/abs/1409.0473" TargetMode="Externa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6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6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66.png"/></Relationships>
</file>

<file path=ppt/slides/_rels/slide14.xml.rels><?xml version="1.0" encoding="UTF-8" standalone="yes"?>
<Relationships xmlns="http://schemas.openxmlformats.org/package/2006/relationships"><Relationship Id="rId13" Type="http://schemas.openxmlformats.org/officeDocument/2006/relationships/image" Target="../media/image688.png"/><Relationship Id="rId18" Type="http://schemas.openxmlformats.org/officeDocument/2006/relationships/customXml" Target="../ink/ink53.xml"/><Relationship Id="rId26" Type="http://schemas.openxmlformats.org/officeDocument/2006/relationships/customXml" Target="../ink/ink57.xml"/><Relationship Id="rId39" Type="http://schemas.openxmlformats.org/officeDocument/2006/relationships/image" Target="../media/image701.png"/><Relationship Id="rId3" Type="http://schemas.openxmlformats.org/officeDocument/2006/relationships/image" Target="../media/image68.png"/><Relationship Id="rId21" Type="http://schemas.openxmlformats.org/officeDocument/2006/relationships/image" Target="../media/image692.png"/><Relationship Id="rId34" Type="http://schemas.openxmlformats.org/officeDocument/2006/relationships/customXml" Target="../ink/ink61.xml"/><Relationship Id="rId12" Type="http://schemas.openxmlformats.org/officeDocument/2006/relationships/customXml" Target="../ink/ink50.xml"/><Relationship Id="rId17" Type="http://schemas.openxmlformats.org/officeDocument/2006/relationships/image" Target="../media/image690.png"/><Relationship Id="rId25" Type="http://schemas.openxmlformats.org/officeDocument/2006/relationships/image" Target="../media/image694.png"/><Relationship Id="rId33" Type="http://schemas.openxmlformats.org/officeDocument/2006/relationships/image" Target="../media/image698.png"/><Relationship Id="rId38" Type="http://schemas.openxmlformats.org/officeDocument/2006/relationships/customXml" Target="../ink/ink63.xml"/><Relationship Id="rId2" Type="http://schemas.openxmlformats.org/officeDocument/2006/relationships/image" Target="../media/image67.png"/><Relationship Id="rId16" Type="http://schemas.openxmlformats.org/officeDocument/2006/relationships/customXml" Target="../ink/ink52.xml"/><Relationship Id="rId20" Type="http://schemas.openxmlformats.org/officeDocument/2006/relationships/customXml" Target="../ink/ink54.xml"/><Relationship Id="rId29" Type="http://schemas.openxmlformats.org/officeDocument/2006/relationships/image" Target="../media/image696.png"/><Relationship Id="rId1" Type="http://schemas.openxmlformats.org/officeDocument/2006/relationships/slideLayout" Target="../slideLayouts/slideLayout6.xml"/><Relationship Id="rId11" Type="http://schemas.openxmlformats.org/officeDocument/2006/relationships/image" Target="../media/image687.png"/><Relationship Id="rId24" Type="http://schemas.openxmlformats.org/officeDocument/2006/relationships/customXml" Target="../ink/ink56.xml"/><Relationship Id="rId32" Type="http://schemas.openxmlformats.org/officeDocument/2006/relationships/customXml" Target="../ink/ink60.xml"/><Relationship Id="rId37" Type="http://schemas.openxmlformats.org/officeDocument/2006/relationships/image" Target="../media/image700.png"/><Relationship Id="rId15" Type="http://schemas.openxmlformats.org/officeDocument/2006/relationships/image" Target="../media/image689.png"/><Relationship Id="rId23" Type="http://schemas.openxmlformats.org/officeDocument/2006/relationships/image" Target="../media/image693.png"/><Relationship Id="rId28" Type="http://schemas.openxmlformats.org/officeDocument/2006/relationships/customXml" Target="../ink/ink58.xml"/><Relationship Id="rId36" Type="http://schemas.openxmlformats.org/officeDocument/2006/relationships/customXml" Target="../ink/ink62.xml"/><Relationship Id="rId19" Type="http://schemas.openxmlformats.org/officeDocument/2006/relationships/image" Target="../media/image691.png"/><Relationship Id="rId31" Type="http://schemas.openxmlformats.org/officeDocument/2006/relationships/image" Target="../media/image697.png"/><Relationship Id="rId4" Type="http://schemas.openxmlformats.org/officeDocument/2006/relationships/customXml" Target="../ink/ink49.xml"/><Relationship Id="rId14" Type="http://schemas.openxmlformats.org/officeDocument/2006/relationships/customXml" Target="../ink/ink51.xml"/><Relationship Id="rId22" Type="http://schemas.openxmlformats.org/officeDocument/2006/relationships/customXml" Target="../ink/ink55.xml"/><Relationship Id="rId27" Type="http://schemas.openxmlformats.org/officeDocument/2006/relationships/image" Target="../media/image695.png"/><Relationship Id="rId30" Type="http://schemas.openxmlformats.org/officeDocument/2006/relationships/customXml" Target="../ink/ink59.xml"/><Relationship Id="rId35" Type="http://schemas.openxmlformats.org/officeDocument/2006/relationships/image" Target="../media/image699.png"/></Relationships>
</file>

<file path=ppt/slides/_rels/slide15.xml.rels><?xml version="1.0" encoding="UTF-8" standalone="yes"?>
<Relationships xmlns="http://schemas.openxmlformats.org/package/2006/relationships"><Relationship Id="rId13" Type="http://schemas.openxmlformats.org/officeDocument/2006/relationships/image" Target="../media/image691.png"/><Relationship Id="rId18" Type="http://schemas.openxmlformats.org/officeDocument/2006/relationships/customXml" Target="../ink/ink71.xml"/><Relationship Id="rId26" Type="http://schemas.openxmlformats.org/officeDocument/2006/relationships/customXml" Target="../ink/ink75.xml"/><Relationship Id="rId3" Type="http://schemas.openxmlformats.org/officeDocument/2006/relationships/image" Target="../media/image68.png"/><Relationship Id="rId21" Type="http://schemas.openxmlformats.org/officeDocument/2006/relationships/image" Target="../media/image695.png"/><Relationship Id="rId7" Type="http://schemas.openxmlformats.org/officeDocument/2006/relationships/image" Target="../media/image688.png"/><Relationship Id="rId12" Type="http://schemas.openxmlformats.org/officeDocument/2006/relationships/customXml" Target="../ink/ink68.xml"/><Relationship Id="rId17" Type="http://schemas.openxmlformats.org/officeDocument/2006/relationships/image" Target="../media/image693.png"/><Relationship Id="rId25" Type="http://schemas.openxmlformats.org/officeDocument/2006/relationships/image" Target="../media/image697.png"/><Relationship Id="rId33" Type="http://schemas.openxmlformats.org/officeDocument/2006/relationships/image" Target="../media/image701.png"/><Relationship Id="rId2" Type="http://schemas.openxmlformats.org/officeDocument/2006/relationships/image" Target="../media/image69.png"/><Relationship Id="rId16" Type="http://schemas.openxmlformats.org/officeDocument/2006/relationships/customXml" Target="../ink/ink70.xml"/><Relationship Id="rId20" Type="http://schemas.openxmlformats.org/officeDocument/2006/relationships/customXml" Target="../ink/ink72.xml"/><Relationship Id="rId29" Type="http://schemas.openxmlformats.org/officeDocument/2006/relationships/image" Target="../media/image699.png"/><Relationship Id="rId1" Type="http://schemas.openxmlformats.org/officeDocument/2006/relationships/slideLayout" Target="../slideLayouts/slideLayout6.xml"/><Relationship Id="rId6" Type="http://schemas.openxmlformats.org/officeDocument/2006/relationships/customXml" Target="../ink/ink65.xml"/><Relationship Id="rId11" Type="http://schemas.openxmlformats.org/officeDocument/2006/relationships/image" Target="../media/image690.png"/><Relationship Id="rId24" Type="http://schemas.openxmlformats.org/officeDocument/2006/relationships/customXml" Target="../ink/ink74.xml"/><Relationship Id="rId32" Type="http://schemas.openxmlformats.org/officeDocument/2006/relationships/customXml" Target="../ink/ink78.xml"/><Relationship Id="rId5" Type="http://schemas.openxmlformats.org/officeDocument/2006/relationships/image" Target="../media/image687.png"/><Relationship Id="rId15" Type="http://schemas.openxmlformats.org/officeDocument/2006/relationships/image" Target="../media/image692.png"/><Relationship Id="rId23" Type="http://schemas.openxmlformats.org/officeDocument/2006/relationships/image" Target="../media/image696.png"/><Relationship Id="rId28" Type="http://schemas.openxmlformats.org/officeDocument/2006/relationships/customXml" Target="../ink/ink76.xml"/><Relationship Id="rId10" Type="http://schemas.openxmlformats.org/officeDocument/2006/relationships/customXml" Target="../ink/ink67.xml"/><Relationship Id="rId19" Type="http://schemas.openxmlformats.org/officeDocument/2006/relationships/image" Target="../media/image694.png"/><Relationship Id="rId31" Type="http://schemas.openxmlformats.org/officeDocument/2006/relationships/image" Target="../media/image700.png"/><Relationship Id="rId4" Type="http://schemas.openxmlformats.org/officeDocument/2006/relationships/customXml" Target="../ink/ink64.xml"/><Relationship Id="rId9" Type="http://schemas.openxmlformats.org/officeDocument/2006/relationships/image" Target="../media/image689.png"/><Relationship Id="rId14" Type="http://schemas.openxmlformats.org/officeDocument/2006/relationships/customXml" Target="../ink/ink69.xml"/><Relationship Id="rId22" Type="http://schemas.openxmlformats.org/officeDocument/2006/relationships/customXml" Target="../ink/ink73.xml"/><Relationship Id="rId27" Type="http://schemas.openxmlformats.org/officeDocument/2006/relationships/image" Target="../media/image698.png"/><Relationship Id="rId30" Type="http://schemas.openxmlformats.org/officeDocument/2006/relationships/customXml" Target="../ink/ink77.xml"/><Relationship Id="rId8" Type="http://schemas.openxmlformats.org/officeDocument/2006/relationships/customXml" Target="../ink/ink66.xml"/></Relationships>
</file>

<file path=ppt/slides/_rels/slide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tensorflow/nmt" TargetMode="External"/><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slideLayout" Target="../slideLayouts/slideLayout6.xml"/><Relationship Id="rId4" Type="http://schemas.openxmlformats.org/officeDocument/2006/relationships/video" Target="../media/media2.mp4"/></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2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3" Type="http://schemas.openxmlformats.org/officeDocument/2006/relationships/customXml" Target="../ink/ink84.xml"/><Relationship Id="rId18" Type="http://schemas.openxmlformats.org/officeDocument/2006/relationships/image" Target="../media/image743.png"/><Relationship Id="rId26" Type="http://schemas.openxmlformats.org/officeDocument/2006/relationships/customXml" Target="../ink/ink91.xml"/><Relationship Id="rId39" Type="http://schemas.openxmlformats.org/officeDocument/2006/relationships/image" Target="../media/image753.png"/><Relationship Id="rId21" Type="http://schemas.openxmlformats.org/officeDocument/2006/relationships/customXml" Target="../ink/ink88.xml"/><Relationship Id="rId34" Type="http://schemas.openxmlformats.org/officeDocument/2006/relationships/customXml" Target="../ink/ink95.xml"/><Relationship Id="rId42" Type="http://schemas.openxmlformats.org/officeDocument/2006/relationships/customXml" Target="../ink/ink99.xml"/><Relationship Id="rId47" Type="http://schemas.openxmlformats.org/officeDocument/2006/relationships/image" Target="../media/image757.png"/><Relationship Id="rId50" Type="http://schemas.openxmlformats.org/officeDocument/2006/relationships/customXml" Target="../ink/ink103.xml"/><Relationship Id="rId55" Type="http://schemas.openxmlformats.org/officeDocument/2006/relationships/image" Target="../media/image761.png"/><Relationship Id="rId7" Type="http://schemas.openxmlformats.org/officeDocument/2006/relationships/customXml" Target="../ink/ink81.xml"/><Relationship Id="rId2" Type="http://schemas.openxmlformats.org/officeDocument/2006/relationships/image" Target="../media/image77.png"/><Relationship Id="rId16" Type="http://schemas.openxmlformats.org/officeDocument/2006/relationships/image" Target="../media/image742.png"/><Relationship Id="rId29" Type="http://schemas.openxmlformats.org/officeDocument/2006/relationships/image" Target="../media/image748.png"/><Relationship Id="rId11" Type="http://schemas.openxmlformats.org/officeDocument/2006/relationships/customXml" Target="../ink/ink83.xml"/><Relationship Id="rId24" Type="http://schemas.openxmlformats.org/officeDocument/2006/relationships/customXml" Target="../ink/ink90.xml"/><Relationship Id="rId32" Type="http://schemas.openxmlformats.org/officeDocument/2006/relationships/customXml" Target="../ink/ink94.xml"/><Relationship Id="rId37" Type="http://schemas.openxmlformats.org/officeDocument/2006/relationships/image" Target="../media/image752.png"/><Relationship Id="rId40" Type="http://schemas.openxmlformats.org/officeDocument/2006/relationships/customXml" Target="../ink/ink98.xml"/><Relationship Id="rId45" Type="http://schemas.openxmlformats.org/officeDocument/2006/relationships/image" Target="../media/image756.png"/><Relationship Id="rId53" Type="http://schemas.openxmlformats.org/officeDocument/2006/relationships/image" Target="../media/image760.png"/><Relationship Id="rId5" Type="http://schemas.openxmlformats.org/officeDocument/2006/relationships/customXml" Target="../ink/ink80.xml"/><Relationship Id="rId10" Type="http://schemas.openxmlformats.org/officeDocument/2006/relationships/image" Target="../media/image739.png"/><Relationship Id="rId19" Type="http://schemas.openxmlformats.org/officeDocument/2006/relationships/customXml" Target="../ink/ink87.xml"/><Relationship Id="rId31" Type="http://schemas.openxmlformats.org/officeDocument/2006/relationships/image" Target="../media/image749.png"/><Relationship Id="rId44" Type="http://schemas.openxmlformats.org/officeDocument/2006/relationships/customXml" Target="../ink/ink100.xml"/><Relationship Id="rId52" Type="http://schemas.openxmlformats.org/officeDocument/2006/relationships/customXml" Target="../ink/ink104.xml"/><Relationship Id="rId4" Type="http://schemas.openxmlformats.org/officeDocument/2006/relationships/image" Target="../media/image736.png"/><Relationship Id="rId9" Type="http://schemas.openxmlformats.org/officeDocument/2006/relationships/customXml" Target="../ink/ink82.xml"/><Relationship Id="rId14" Type="http://schemas.openxmlformats.org/officeDocument/2006/relationships/image" Target="../media/image741.png"/><Relationship Id="rId22" Type="http://schemas.openxmlformats.org/officeDocument/2006/relationships/customXml" Target="../ink/ink89.xml"/><Relationship Id="rId27" Type="http://schemas.openxmlformats.org/officeDocument/2006/relationships/image" Target="../media/image747.png"/><Relationship Id="rId30" Type="http://schemas.openxmlformats.org/officeDocument/2006/relationships/customXml" Target="../ink/ink93.xml"/><Relationship Id="rId35" Type="http://schemas.openxmlformats.org/officeDocument/2006/relationships/image" Target="../media/image751.png"/><Relationship Id="rId43" Type="http://schemas.openxmlformats.org/officeDocument/2006/relationships/image" Target="../media/image755.png"/><Relationship Id="rId48" Type="http://schemas.openxmlformats.org/officeDocument/2006/relationships/customXml" Target="../ink/ink102.xml"/><Relationship Id="rId56" Type="http://schemas.openxmlformats.org/officeDocument/2006/relationships/image" Target="../media/image78.png"/><Relationship Id="rId8" Type="http://schemas.openxmlformats.org/officeDocument/2006/relationships/image" Target="../media/image738.png"/><Relationship Id="rId51" Type="http://schemas.openxmlformats.org/officeDocument/2006/relationships/image" Target="../media/image759.png"/><Relationship Id="rId3" Type="http://schemas.openxmlformats.org/officeDocument/2006/relationships/customXml" Target="../ink/ink79.xml"/><Relationship Id="rId12" Type="http://schemas.openxmlformats.org/officeDocument/2006/relationships/image" Target="../media/image740.png"/><Relationship Id="rId17" Type="http://schemas.openxmlformats.org/officeDocument/2006/relationships/customXml" Target="../ink/ink86.xml"/><Relationship Id="rId25" Type="http://schemas.openxmlformats.org/officeDocument/2006/relationships/image" Target="../media/image746.png"/><Relationship Id="rId33" Type="http://schemas.openxmlformats.org/officeDocument/2006/relationships/image" Target="../media/image750.png"/><Relationship Id="rId38" Type="http://schemas.openxmlformats.org/officeDocument/2006/relationships/customXml" Target="../ink/ink97.xml"/><Relationship Id="rId46" Type="http://schemas.openxmlformats.org/officeDocument/2006/relationships/customXml" Target="../ink/ink101.xml"/><Relationship Id="rId20" Type="http://schemas.openxmlformats.org/officeDocument/2006/relationships/image" Target="../media/image744.png"/><Relationship Id="rId41" Type="http://schemas.openxmlformats.org/officeDocument/2006/relationships/image" Target="../media/image754.png"/><Relationship Id="rId54" Type="http://schemas.openxmlformats.org/officeDocument/2006/relationships/customXml" Target="../ink/ink105.xml"/><Relationship Id="rId1" Type="http://schemas.openxmlformats.org/officeDocument/2006/relationships/slideLayout" Target="../slideLayouts/slideLayout6.xml"/><Relationship Id="rId6" Type="http://schemas.openxmlformats.org/officeDocument/2006/relationships/image" Target="../media/image737.png"/><Relationship Id="rId15" Type="http://schemas.openxmlformats.org/officeDocument/2006/relationships/customXml" Target="../ink/ink85.xml"/><Relationship Id="rId23" Type="http://schemas.openxmlformats.org/officeDocument/2006/relationships/image" Target="../media/image745.png"/><Relationship Id="rId28" Type="http://schemas.openxmlformats.org/officeDocument/2006/relationships/customXml" Target="../ink/ink92.xml"/><Relationship Id="rId36" Type="http://schemas.openxmlformats.org/officeDocument/2006/relationships/customXml" Target="../ink/ink96.xml"/><Relationship Id="rId49" Type="http://schemas.openxmlformats.org/officeDocument/2006/relationships/image" Target="../media/image758.png"/></Relationships>
</file>

<file path=ppt/slides/_rels/slide2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765.png"/><Relationship Id="rId13" Type="http://schemas.openxmlformats.org/officeDocument/2006/relationships/customXml" Target="../ink/ink110.xml"/><Relationship Id="rId18" Type="http://schemas.openxmlformats.org/officeDocument/2006/relationships/image" Target="../media/image770.png"/><Relationship Id="rId26" Type="http://schemas.openxmlformats.org/officeDocument/2006/relationships/image" Target="../media/image310.png"/><Relationship Id="rId3" Type="http://schemas.openxmlformats.org/officeDocument/2006/relationships/image" Target="../media/image80.png"/><Relationship Id="rId21" Type="http://schemas.openxmlformats.org/officeDocument/2006/relationships/customXml" Target="../ink/ink114.xml"/><Relationship Id="rId7" Type="http://schemas.openxmlformats.org/officeDocument/2006/relationships/customXml" Target="../ink/ink107.xml"/><Relationship Id="rId12" Type="http://schemas.openxmlformats.org/officeDocument/2006/relationships/image" Target="../media/image280.png"/><Relationship Id="rId17" Type="http://schemas.openxmlformats.org/officeDocument/2006/relationships/customXml" Target="../ink/ink112.xml"/><Relationship Id="rId25" Type="http://schemas.openxmlformats.org/officeDocument/2006/relationships/customXml" Target="../ink/ink116.xml"/><Relationship Id="rId2" Type="http://schemas.openxmlformats.org/officeDocument/2006/relationships/image" Target="../media/image79.png"/><Relationship Id="rId16" Type="http://schemas.openxmlformats.org/officeDocument/2006/relationships/image" Target="../media/image769.png"/><Relationship Id="rId20" Type="http://schemas.openxmlformats.org/officeDocument/2006/relationships/image" Target="../media/image771.png"/><Relationship Id="rId1" Type="http://schemas.openxmlformats.org/officeDocument/2006/relationships/slideLayout" Target="../slideLayouts/slideLayout6.xml"/><Relationship Id="rId6" Type="http://schemas.openxmlformats.org/officeDocument/2006/relationships/image" Target="../media/image764.png"/><Relationship Id="rId11" Type="http://schemas.openxmlformats.org/officeDocument/2006/relationships/customXml" Target="../ink/ink109.xml"/><Relationship Id="rId24" Type="http://schemas.openxmlformats.org/officeDocument/2006/relationships/image" Target="../media/image300.png"/><Relationship Id="rId5" Type="http://schemas.openxmlformats.org/officeDocument/2006/relationships/customXml" Target="../ink/ink106.xml"/><Relationship Id="rId15" Type="http://schemas.openxmlformats.org/officeDocument/2006/relationships/customXml" Target="../ink/ink111.xml"/><Relationship Id="rId23" Type="http://schemas.openxmlformats.org/officeDocument/2006/relationships/customXml" Target="../ink/ink115.xml"/><Relationship Id="rId10" Type="http://schemas.openxmlformats.org/officeDocument/2006/relationships/image" Target="../media/image766.png"/><Relationship Id="rId19" Type="http://schemas.openxmlformats.org/officeDocument/2006/relationships/customXml" Target="../ink/ink113.xml"/><Relationship Id="rId4" Type="http://schemas.openxmlformats.org/officeDocument/2006/relationships/image" Target="../media/image81.png"/><Relationship Id="rId9" Type="http://schemas.openxmlformats.org/officeDocument/2006/relationships/customXml" Target="../ink/ink108.xml"/><Relationship Id="rId14" Type="http://schemas.openxmlformats.org/officeDocument/2006/relationships/image" Target="../media/image768.png"/><Relationship Id="rId22" Type="http://schemas.openxmlformats.org/officeDocument/2006/relationships/image" Target="../media/image290.png"/></Relationships>
</file>

<file path=ppt/slides/_rels/slide2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3" Type="http://schemas.openxmlformats.org/officeDocument/2006/relationships/customXml" Target="../ink/ink121.xml"/><Relationship Id="rId18" Type="http://schemas.openxmlformats.org/officeDocument/2006/relationships/image" Target="../media/image788.png"/><Relationship Id="rId26" Type="http://schemas.openxmlformats.org/officeDocument/2006/relationships/image" Target="../media/image792.png"/><Relationship Id="rId39" Type="http://schemas.openxmlformats.org/officeDocument/2006/relationships/customXml" Target="../ink/ink134.xml"/><Relationship Id="rId21" Type="http://schemas.openxmlformats.org/officeDocument/2006/relationships/customXml" Target="../ink/ink125.xml"/><Relationship Id="rId34" Type="http://schemas.openxmlformats.org/officeDocument/2006/relationships/image" Target="../media/image796.png"/><Relationship Id="rId42" Type="http://schemas.openxmlformats.org/officeDocument/2006/relationships/image" Target="../media/image800.png"/><Relationship Id="rId47" Type="http://schemas.openxmlformats.org/officeDocument/2006/relationships/customXml" Target="../ink/ink138.xml"/><Relationship Id="rId50" Type="http://schemas.openxmlformats.org/officeDocument/2006/relationships/image" Target="../media/image804.png"/><Relationship Id="rId55" Type="http://schemas.openxmlformats.org/officeDocument/2006/relationships/customXml" Target="../ink/ink142.xml"/><Relationship Id="rId7" Type="http://schemas.openxmlformats.org/officeDocument/2006/relationships/customXml" Target="../ink/ink118.xml"/><Relationship Id="rId2" Type="http://schemas.openxmlformats.org/officeDocument/2006/relationships/image" Target="../media/image85.png"/><Relationship Id="rId16" Type="http://schemas.openxmlformats.org/officeDocument/2006/relationships/image" Target="../media/image787.png"/><Relationship Id="rId29" Type="http://schemas.openxmlformats.org/officeDocument/2006/relationships/customXml" Target="../ink/ink129.xml"/><Relationship Id="rId11" Type="http://schemas.openxmlformats.org/officeDocument/2006/relationships/customXml" Target="../ink/ink120.xml"/><Relationship Id="rId24" Type="http://schemas.openxmlformats.org/officeDocument/2006/relationships/image" Target="../media/image791.png"/><Relationship Id="rId32" Type="http://schemas.openxmlformats.org/officeDocument/2006/relationships/image" Target="../media/image795.png"/><Relationship Id="rId37" Type="http://schemas.openxmlformats.org/officeDocument/2006/relationships/customXml" Target="../ink/ink133.xml"/><Relationship Id="rId40" Type="http://schemas.openxmlformats.org/officeDocument/2006/relationships/image" Target="../media/image799.png"/><Relationship Id="rId45" Type="http://schemas.openxmlformats.org/officeDocument/2006/relationships/customXml" Target="../ink/ink137.xml"/><Relationship Id="rId53" Type="http://schemas.openxmlformats.org/officeDocument/2006/relationships/customXml" Target="../ink/ink141.xml"/><Relationship Id="rId58" Type="http://schemas.openxmlformats.org/officeDocument/2006/relationships/image" Target="../media/image808.png"/><Relationship Id="rId10" Type="http://schemas.openxmlformats.org/officeDocument/2006/relationships/image" Target="../media/image784.png"/><Relationship Id="rId19" Type="http://schemas.openxmlformats.org/officeDocument/2006/relationships/customXml" Target="../ink/ink124.xml"/><Relationship Id="rId31" Type="http://schemas.openxmlformats.org/officeDocument/2006/relationships/customXml" Target="../ink/ink130.xml"/><Relationship Id="rId44" Type="http://schemas.openxmlformats.org/officeDocument/2006/relationships/image" Target="../media/image801.png"/><Relationship Id="rId52" Type="http://schemas.openxmlformats.org/officeDocument/2006/relationships/image" Target="../media/image805.png"/><Relationship Id="rId9" Type="http://schemas.openxmlformats.org/officeDocument/2006/relationships/customXml" Target="../ink/ink119.xml"/><Relationship Id="rId14" Type="http://schemas.openxmlformats.org/officeDocument/2006/relationships/image" Target="../media/image786.png"/><Relationship Id="rId22" Type="http://schemas.openxmlformats.org/officeDocument/2006/relationships/image" Target="../media/image790.png"/><Relationship Id="rId27" Type="http://schemas.openxmlformats.org/officeDocument/2006/relationships/customXml" Target="../ink/ink128.xml"/><Relationship Id="rId30" Type="http://schemas.openxmlformats.org/officeDocument/2006/relationships/image" Target="../media/image794.png"/><Relationship Id="rId35" Type="http://schemas.openxmlformats.org/officeDocument/2006/relationships/customXml" Target="../ink/ink132.xml"/><Relationship Id="rId43" Type="http://schemas.openxmlformats.org/officeDocument/2006/relationships/customXml" Target="../ink/ink136.xml"/><Relationship Id="rId48" Type="http://schemas.openxmlformats.org/officeDocument/2006/relationships/image" Target="../media/image803.png"/><Relationship Id="rId56" Type="http://schemas.openxmlformats.org/officeDocument/2006/relationships/image" Target="../media/image807.png"/><Relationship Id="rId8" Type="http://schemas.openxmlformats.org/officeDocument/2006/relationships/image" Target="../media/image783.png"/><Relationship Id="rId51" Type="http://schemas.openxmlformats.org/officeDocument/2006/relationships/customXml" Target="../ink/ink140.xml"/><Relationship Id="rId3" Type="http://schemas.openxmlformats.org/officeDocument/2006/relationships/customXml" Target="../ink/ink117.xml"/><Relationship Id="rId12" Type="http://schemas.openxmlformats.org/officeDocument/2006/relationships/image" Target="../media/image785.png"/><Relationship Id="rId17" Type="http://schemas.openxmlformats.org/officeDocument/2006/relationships/customXml" Target="../ink/ink123.xml"/><Relationship Id="rId25" Type="http://schemas.openxmlformats.org/officeDocument/2006/relationships/customXml" Target="../ink/ink127.xml"/><Relationship Id="rId33" Type="http://schemas.openxmlformats.org/officeDocument/2006/relationships/customXml" Target="../ink/ink131.xml"/><Relationship Id="rId38" Type="http://schemas.openxmlformats.org/officeDocument/2006/relationships/image" Target="../media/image798.png"/><Relationship Id="rId46" Type="http://schemas.openxmlformats.org/officeDocument/2006/relationships/image" Target="../media/image802.png"/><Relationship Id="rId20" Type="http://schemas.openxmlformats.org/officeDocument/2006/relationships/image" Target="../media/image789.png"/><Relationship Id="rId41" Type="http://schemas.openxmlformats.org/officeDocument/2006/relationships/customXml" Target="../ink/ink135.xml"/><Relationship Id="rId54" Type="http://schemas.openxmlformats.org/officeDocument/2006/relationships/image" Target="../media/image806.png"/><Relationship Id="rId1" Type="http://schemas.openxmlformats.org/officeDocument/2006/relationships/slideLayout" Target="../slideLayouts/slideLayout6.xml"/><Relationship Id="rId6" Type="http://schemas.openxmlformats.org/officeDocument/2006/relationships/image" Target="../media/image782.png"/><Relationship Id="rId15" Type="http://schemas.openxmlformats.org/officeDocument/2006/relationships/customXml" Target="../ink/ink122.xml"/><Relationship Id="rId23" Type="http://schemas.openxmlformats.org/officeDocument/2006/relationships/customXml" Target="../ink/ink126.xml"/><Relationship Id="rId28" Type="http://schemas.openxmlformats.org/officeDocument/2006/relationships/image" Target="../media/image793.png"/><Relationship Id="rId36" Type="http://schemas.openxmlformats.org/officeDocument/2006/relationships/image" Target="../media/image797.png"/><Relationship Id="rId49" Type="http://schemas.openxmlformats.org/officeDocument/2006/relationships/customXml" Target="../ink/ink139.xml"/><Relationship Id="rId57" Type="http://schemas.openxmlformats.org/officeDocument/2006/relationships/customXml" Target="../ink/ink143.xml"/></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4.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png"/><Relationship Id="rId5" Type="http://schemas.openxmlformats.org/officeDocument/2006/relationships/slideLayout" Target="../slideLayouts/slideLayout6.xml"/><Relationship Id="rId4" Type="http://schemas.openxmlformats.org/officeDocument/2006/relationships/video" Target="../media/media4.mp4"/></Relationships>
</file>

<file path=ppt/slides/_rels/slide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customXml" Target="../ink/ink146.xml"/><Relationship Id="rId3" Type="http://schemas.openxmlformats.org/officeDocument/2006/relationships/image" Target="../media/image94.gif"/><Relationship Id="rId7" Type="http://schemas.openxmlformats.org/officeDocument/2006/relationships/image" Target="../media/image460.png"/><Relationship Id="rId2"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customXml" Target="../ink/ink145.xml"/><Relationship Id="rId5" Type="http://schemas.openxmlformats.org/officeDocument/2006/relationships/image" Target="../media/image450.png"/><Relationship Id="rId4" Type="http://schemas.openxmlformats.org/officeDocument/2006/relationships/customXml" Target="../ink/ink144.xml"/><Relationship Id="rId9" Type="http://schemas.openxmlformats.org/officeDocument/2006/relationships/image" Target="../media/image470.png"/></Relationships>
</file>

<file path=ppt/slides/_rels/slide3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Word_embedding" TargetMode="External"/><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hyperlink" Target="http://ahogrammer.com/2017/01/20/the-list-of-pretrained-word-embeddings/" TargetMode="External"/></Relationships>
</file>

<file path=ppt/slides/_rels/slide6.xml.rels><?xml version="1.0" encoding="UTF-8" standalone="yes"?>
<Relationships xmlns="http://schemas.openxmlformats.org/package/2006/relationships"><Relationship Id="rId3" Type="http://schemas.microsoft.com/office/2007/relationships/media" Target="../media/media6.mp4"/><Relationship Id="rId7" Type="http://schemas.openxmlformats.org/officeDocument/2006/relationships/image" Target="../media/image8.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7.png"/><Relationship Id="rId5" Type="http://schemas.openxmlformats.org/officeDocument/2006/relationships/slideLayout" Target="../slideLayouts/slideLayout6.xml"/><Relationship Id="rId4" Type="http://schemas.openxmlformats.org/officeDocument/2006/relationships/video" Target="../media/media6.mp4"/></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6" Type="http://schemas.openxmlformats.org/officeDocument/2006/relationships/image" Target="../media/image23.png"/><Relationship Id="rId21" Type="http://schemas.openxmlformats.org/officeDocument/2006/relationships/customXml" Target="../ink/ink9.xml"/><Relationship Id="rId42" Type="http://schemas.openxmlformats.org/officeDocument/2006/relationships/image" Target="../media/image31.png"/><Relationship Id="rId47" Type="http://schemas.openxmlformats.org/officeDocument/2006/relationships/customXml" Target="../ink/ink22.xml"/><Relationship Id="rId63" Type="http://schemas.openxmlformats.org/officeDocument/2006/relationships/customXml" Target="../ink/ink30.xml"/><Relationship Id="rId68" Type="http://schemas.openxmlformats.org/officeDocument/2006/relationships/image" Target="../media/image44.png"/><Relationship Id="rId84" Type="http://schemas.openxmlformats.org/officeDocument/2006/relationships/image" Target="../media/image52.png"/><Relationship Id="rId89" Type="http://schemas.openxmlformats.org/officeDocument/2006/relationships/customXml" Target="../ink/ink43.xml"/><Relationship Id="rId16" Type="http://schemas.openxmlformats.org/officeDocument/2006/relationships/image" Target="../media/image18.png"/><Relationship Id="rId11" Type="http://schemas.openxmlformats.org/officeDocument/2006/relationships/customXml" Target="../ink/ink4.xml"/><Relationship Id="rId32" Type="http://schemas.openxmlformats.org/officeDocument/2006/relationships/image" Target="../media/image26.png"/><Relationship Id="rId37" Type="http://schemas.openxmlformats.org/officeDocument/2006/relationships/customXml" Target="../ink/ink17.xml"/><Relationship Id="rId53" Type="http://schemas.openxmlformats.org/officeDocument/2006/relationships/customXml" Target="../ink/ink25.xml"/><Relationship Id="rId58" Type="http://schemas.openxmlformats.org/officeDocument/2006/relationships/image" Target="../media/image39.png"/><Relationship Id="rId74" Type="http://schemas.openxmlformats.org/officeDocument/2006/relationships/image" Target="../media/image47.png"/><Relationship Id="rId79" Type="http://schemas.openxmlformats.org/officeDocument/2006/relationships/customXml" Target="../ink/ink38.xml"/><Relationship Id="rId5" Type="http://schemas.openxmlformats.org/officeDocument/2006/relationships/customXml" Target="../ink/ink1.xml"/><Relationship Id="rId90" Type="http://schemas.openxmlformats.org/officeDocument/2006/relationships/image" Target="../media/image55.png"/><Relationship Id="rId95" Type="http://schemas.openxmlformats.org/officeDocument/2006/relationships/customXml" Target="../ink/ink46.xml"/><Relationship Id="rId22" Type="http://schemas.openxmlformats.org/officeDocument/2006/relationships/image" Target="../media/image21.png"/><Relationship Id="rId27" Type="http://schemas.openxmlformats.org/officeDocument/2006/relationships/customXml" Target="../ink/ink12.xml"/><Relationship Id="rId43" Type="http://schemas.openxmlformats.org/officeDocument/2006/relationships/customXml" Target="../ink/ink20.xml"/><Relationship Id="rId48" Type="http://schemas.openxmlformats.org/officeDocument/2006/relationships/image" Target="../media/image34.png"/><Relationship Id="rId64" Type="http://schemas.openxmlformats.org/officeDocument/2006/relationships/image" Target="../media/image42.png"/><Relationship Id="rId69" Type="http://schemas.openxmlformats.org/officeDocument/2006/relationships/customXml" Target="../ink/ink33.xml"/><Relationship Id="rId80" Type="http://schemas.openxmlformats.org/officeDocument/2006/relationships/image" Target="../media/image50.png"/><Relationship Id="rId85" Type="http://schemas.openxmlformats.org/officeDocument/2006/relationships/customXml" Target="../ink/ink41.xml"/><Relationship Id="rId3"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29.png"/><Relationship Id="rId46" Type="http://schemas.openxmlformats.org/officeDocument/2006/relationships/image" Target="../media/image33.png"/><Relationship Id="rId59" Type="http://schemas.openxmlformats.org/officeDocument/2006/relationships/customXml" Target="../ink/ink28.xml"/><Relationship Id="rId67" Type="http://schemas.openxmlformats.org/officeDocument/2006/relationships/customXml" Target="../ink/ink32.xml"/><Relationship Id="rId20" Type="http://schemas.openxmlformats.org/officeDocument/2006/relationships/image" Target="../media/image20.png"/><Relationship Id="rId41" Type="http://schemas.openxmlformats.org/officeDocument/2006/relationships/customXml" Target="../ink/ink19.xml"/><Relationship Id="rId54" Type="http://schemas.openxmlformats.org/officeDocument/2006/relationships/image" Target="../media/image37.png"/><Relationship Id="rId62" Type="http://schemas.openxmlformats.org/officeDocument/2006/relationships/image" Target="../media/image41.png"/><Relationship Id="rId70" Type="http://schemas.openxmlformats.org/officeDocument/2006/relationships/image" Target="../media/image45.png"/><Relationship Id="rId75" Type="http://schemas.openxmlformats.org/officeDocument/2006/relationships/customXml" Target="../ink/ink36.xml"/><Relationship Id="rId83" Type="http://schemas.openxmlformats.org/officeDocument/2006/relationships/customXml" Target="../ink/ink40.xml"/><Relationship Id="rId88" Type="http://schemas.openxmlformats.org/officeDocument/2006/relationships/image" Target="../media/image54.png"/><Relationship Id="rId91" Type="http://schemas.openxmlformats.org/officeDocument/2006/relationships/customXml" Target="../ink/ink44.xml"/><Relationship Id="rId96"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13.png"/><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24.png"/><Relationship Id="rId36" Type="http://schemas.openxmlformats.org/officeDocument/2006/relationships/image" Target="../media/image28.png"/><Relationship Id="rId49" Type="http://schemas.openxmlformats.org/officeDocument/2006/relationships/customXml" Target="../ink/ink23.xml"/><Relationship Id="rId57" Type="http://schemas.openxmlformats.org/officeDocument/2006/relationships/customXml" Target="../ink/ink27.xml"/><Relationship Id="rId10" Type="http://schemas.openxmlformats.org/officeDocument/2006/relationships/image" Target="../media/image15.png"/><Relationship Id="rId31" Type="http://schemas.openxmlformats.org/officeDocument/2006/relationships/customXml" Target="../ink/ink14.xml"/><Relationship Id="rId44" Type="http://schemas.openxmlformats.org/officeDocument/2006/relationships/image" Target="../media/image32.png"/><Relationship Id="rId52" Type="http://schemas.openxmlformats.org/officeDocument/2006/relationships/image" Target="../media/image36.png"/><Relationship Id="rId60" Type="http://schemas.openxmlformats.org/officeDocument/2006/relationships/image" Target="../media/image40.png"/><Relationship Id="rId65" Type="http://schemas.openxmlformats.org/officeDocument/2006/relationships/customXml" Target="../ink/ink31.xml"/><Relationship Id="rId73" Type="http://schemas.openxmlformats.org/officeDocument/2006/relationships/customXml" Target="../ink/ink35.xml"/><Relationship Id="rId78" Type="http://schemas.openxmlformats.org/officeDocument/2006/relationships/image" Target="../media/image49.png"/><Relationship Id="rId81" Type="http://schemas.openxmlformats.org/officeDocument/2006/relationships/customXml" Target="../ink/ink39.xml"/><Relationship Id="rId86" Type="http://schemas.openxmlformats.org/officeDocument/2006/relationships/image" Target="../media/image53.png"/><Relationship Id="rId94" Type="http://schemas.openxmlformats.org/officeDocument/2006/relationships/image" Target="../media/image57.png"/><Relationship Id="rId99" Type="http://schemas.openxmlformats.org/officeDocument/2006/relationships/customXml" Target="../ink/ink48.xml"/><Relationship Id="rId4" Type="http://schemas.openxmlformats.org/officeDocument/2006/relationships/image" Target="../media/image12.png"/><Relationship Id="rId9" Type="http://schemas.openxmlformats.org/officeDocument/2006/relationships/customXml" Target="../ink/ink3.xml"/><Relationship Id="rId13" Type="http://schemas.openxmlformats.org/officeDocument/2006/relationships/customXml" Target="../ink/ink5.xml"/><Relationship Id="rId18" Type="http://schemas.openxmlformats.org/officeDocument/2006/relationships/image" Target="../media/image19.png"/><Relationship Id="rId39" Type="http://schemas.openxmlformats.org/officeDocument/2006/relationships/customXml" Target="../ink/ink18.xml"/><Relationship Id="rId34" Type="http://schemas.openxmlformats.org/officeDocument/2006/relationships/image" Target="../media/image27.png"/><Relationship Id="rId50" Type="http://schemas.openxmlformats.org/officeDocument/2006/relationships/image" Target="../media/image35.png"/><Relationship Id="rId55" Type="http://schemas.openxmlformats.org/officeDocument/2006/relationships/customXml" Target="../ink/ink26.xml"/><Relationship Id="rId76" Type="http://schemas.openxmlformats.org/officeDocument/2006/relationships/image" Target="../media/image48.png"/><Relationship Id="rId97" Type="http://schemas.openxmlformats.org/officeDocument/2006/relationships/customXml" Target="../ink/ink47.xml"/><Relationship Id="rId7" Type="http://schemas.openxmlformats.org/officeDocument/2006/relationships/customXml" Target="../ink/ink2.xml"/><Relationship Id="rId71" Type="http://schemas.openxmlformats.org/officeDocument/2006/relationships/customXml" Target="../ink/ink34.xml"/><Relationship Id="rId92" Type="http://schemas.openxmlformats.org/officeDocument/2006/relationships/image" Target="../media/image56.png"/><Relationship Id="rId2" Type="http://schemas.openxmlformats.org/officeDocument/2006/relationships/notesSlide" Target="../notesSlides/notesSlide1.xml"/><Relationship Id="rId29" Type="http://schemas.openxmlformats.org/officeDocument/2006/relationships/customXml" Target="../ink/ink13.xml"/><Relationship Id="rId24" Type="http://schemas.openxmlformats.org/officeDocument/2006/relationships/image" Target="../media/image22.png"/><Relationship Id="rId40" Type="http://schemas.openxmlformats.org/officeDocument/2006/relationships/image" Target="../media/image30.png"/><Relationship Id="rId45" Type="http://schemas.openxmlformats.org/officeDocument/2006/relationships/customXml" Target="../ink/ink21.xml"/><Relationship Id="rId66" Type="http://schemas.openxmlformats.org/officeDocument/2006/relationships/image" Target="../media/image43.png"/><Relationship Id="rId87" Type="http://schemas.openxmlformats.org/officeDocument/2006/relationships/customXml" Target="../ink/ink42.xml"/><Relationship Id="rId61" Type="http://schemas.openxmlformats.org/officeDocument/2006/relationships/customXml" Target="../ink/ink29.xml"/><Relationship Id="rId82" Type="http://schemas.openxmlformats.org/officeDocument/2006/relationships/image" Target="../media/image51.png"/><Relationship Id="rId19" Type="http://schemas.openxmlformats.org/officeDocument/2006/relationships/customXml" Target="../ink/ink8.xml"/><Relationship Id="rId14" Type="http://schemas.openxmlformats.org/officeDocument/2006/relationships/image" Target="../media/image17.png"/><Relationship Id="rId30" Type="http://schemas.openxmlformats.org/officeDocument/2006/relationships/image" Target="../media/image25.png"/><Relationship Id="rId35" Type="http://schemas.openxmlformats.org/officeDocument/2006/relationships/customXml" Target="../ink/ink16.xml"/><Relationship Id="rId56" Type="http://schemas.openxmlformats.org/officeDocument/2006/relationships/image" Target="../media/image38.png"/><Relationship Id="rId77" Type="http://schemas.openxmlformats.org/officeDocument/2006/relationships/customXml" Target="../ink/ink37.xml"/><Relationship Id="rId100" Type="http://schemas.openxmlformats.org/officeDocument/2006/relationships/image" Target="../media/image60.png"/><Relationship Id="rId8" Type="http://schemas.openxmlformats.org/officeDocument/2006/relationships/image" Target="../media/image14.png"/><Relationship Id="rId51" Type="http://schemas.openxmlformats.org/officeDocument/2006/relationships/customXml" Target="../ink/ink24.xml"/><Relationship Id="rId72" Type="http://schemas.openxmlformats.org/officeDocument/2006/relationships/image" Target="../media/image46.png"/><Relationship Id="rId93" Type="http://schemas.openxmlformats.org/officeDocument/2006/relationships/customXml" Target="../ink/ink45.xml"/><Relationship Id="rId98" Type="http://schemas.openxmlformats.org/officeDocument/2006/relationships/image" Target="../media/image59.png"/></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E3AC5-1133-4A73-6251-0DAF631C85CE}"/>
              </a:ext>
            </a:extLst>
          </p:cNvPr>
          <p:cNvSpPr>
            <a:spLocks noGrp="1"/>
          </p:cNvSpPr>
          <p:nvPr>
            <p:ph type="ctrTitle"/>
          </p:nvPr>
        </p:nvSpPr>
        <p:spPr/>
        <p:txBody>
          <a:bodyPr/>
          <a:lstStyle/>
          <a:p>
            <a:r>
              <a:rPr lang="en-US" dirty="0"/>
              <a:t>Seq-to-Seq</a:t>
            </a:r>
            <a:endParaRPr lang="en-TH" dirty="0"/>
          </a:p>
        </p:txBody>
      </p:sp>
      <p:sp>
        <p:nvSpPr>
          <p:cNvPr id="3" name="Subtitle 2">
            <a:extLst>
              <a:ext uri="{FF2B5EF4-FFF2-40B4-BE49-F238E27FC236}">
                <a16:creationId xmlns:a16="http://schemas.microsoft.com/office/drawing/2014/main" id="{BA50B80C-D9B5-139B-9A74-9347FD1AEFA4}"/>
              </a:ext>
            </a:extLst>
          </p:cNvPr>
          <p:cNvSpPr>
            <a:spLocks noGrp="1"/>
          </p:cNvSpPr>
          <p:nvPr>
            <p:ph type="subTitle" idx="1"/>
          </p:nvPr>
        </p:nvSpPr>
        <p:spPr/>
        <p:txBody>
          <a:bodyPr/>
          <a:lstStyle/>
          <a:p>
            <a:r>
              <a:rPr lang="en-TH" dirty="0">
                <a:solidFill>
                  <a:schemeClr val="tx1">
                    <a:lumMod val="50000"/>
                    <a:lumOff val="50000"/>
                  </a:schemeClr>
                </a:solidFill>
              </a:rPr>
              <a:t>Hands-on ML/DL</a:t>
            </a:r>
          </a:p>
        </p:txBody>
      </p:sp>
      <p:sp>
        <p:nvSpPr>
          <p:cNvPr id="4" name="Rectangle 3">
            <a:extLst>
              <a:ext uri="{FF2B5EF4-FFF2-40B4-BE49-F238E27FC236}">
                <a16:creationId xmlns:a16="http://schemas.microsoft.com/office/drawing/2014/main" id="{FF79A3DE-2AB7-8A48-9960-9CE3B90FD07C}"/>
              </a:ext>
            </a:extLst>
          </p:cNvPr>
          <p:cNvSpPr/>
          <p:nvPr/>
        </p:nvSpPr>
        <p:spPr>
          <a:xfrm>
            <a:off x="136160" y="6481992"/>
            <a:ext cx="10531840" cy="276999"/>
          </a:xfrm>
          <a:prstGeom prst="rect">
            <a:avLst/>
          </a:prstGeom>
        </p:spPr>
        <p:txBody>
          <a:bodyPr wrap="square">
            <a:spAutoFit/>
          </a:bodyPr>
          <a:lstStyle/>
          <a:p>
            <a:r>
              <a:rPr lang="en-TH" sz="1200" dirty="0">
                <a:solidFill>
                  <a:schemeClr val="tx1">
                    <a:lumMod val="50000"/>
                    <a:lumOff val="50000"/>
                  </a:schemeClr>
                </a:solidFill>
              </a:rPr>
              <a:t>Ref: http://jalammar.github.io/visualizing-neural-machine-translation-mechanics-of-seq2seq-models-with-attention</a:t>
            </a:r>
          </a:p>
        </p:txBody>
      </p:sp>
    </p:spTree>
    <p:extLst>
      <p:ext uri="{BB962C8B-B14F-4D97-AF65-F5344CB8AC3E}">
        <p14:creationId xmlns:p14="http://schemas.microsoft.com/office/powerpoint/2010/main" val="3177083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94C28-A253-AA5C-B37D-F4526EAA0FB3}"/>
              </a:ext>
            </a:extLst>
          </p:cNvPr>
          <p:cNvSpPr>
            <a:spLocks noGrp="1"/>
          </p:cNvSpPr>
          <p:nvPr>
            <p:ph type="title"/>
          </p:nvPr>
        </p:nvSpPr>
        <p:spPr/>
        <p:txBody>
          <a:bodyPr/>
          <a:lstStyle/>
          <a:p>
            <a:r>
              <a:rPr lang="en-TH" dirty="0"/>
              <a:t>Let’s Pay Attention</a:t>
            </a:r>
          </a:p>
        </p:txBody>
      </p:sp>
      <p:sp>
        <p:nvSpPr>
          <p:cNvPr id="3" name="Rectangle 2">
            <a:extLst>
              <a:ext uri="{FF2B5EF4-FFF2-40B4-BE49-F238E27FC236}">
                <a16:creationId xmlns:a16="http://schemas.microsoft.com/office/drawing/2014/main" id="{915E89E4-80C0-5FEB-63DE-69415B2BC399}"/>
              </a:ext>
            </a:extLst>
          </p:cNvPr>
          <p:cNvSpPr/>
          <p:nvPr/>
        </p:nvSpPr>
        <p:spPr>
          <a:xfrm>
            <a:off x="838200" y="1785415"/>
            <a:ext cx="10825976" cy="1077218"/>
          </a:xfrm>
          <a:prstGeom prst="rect">
            <a:avLst/>
          </a:prstGeom>
        </p:spPr>
        <p:txBody>
          <a:bodyPr wrap="square">
            <a:spAutoFit/>
          </a:bodyPr>
          <a:lstStyle/>
          <a:p>
            <a:pPr algn="just"/>
            <a:r>
              <a:rPr lang="en-GB" sz="1600" dirty="0">
                <a:solidFill>
                  <a:srgbClr val="222222"/>
                </a:solidFill>
                <a:latin typeface="Helvetica" pitchFamily="2" charset="0"/>
              </a:rPr>
              <a:t>The </a:t>
            </a:r>
            <a:r>
              <a:rPr lang="en-GB" sz="1600" dirty="0">
                <a:solidFill>
                  <a:srgbClr val="F39019"/>
                </a:solidFill>
                <a:latin typeface="Helvetica" pitchFamily="2" charset="0"/>
              </a:rPr>
              <a:t>context</a:t>
            </a:r>
            <a:r>
              <a:rPr lang="en-GB" sz="1600" dirty="0">
                <a:solidFill>
                  <a:srgbClr val="222222"/>
                </a:solidFill>
                <a:latin typeface="Helvetica" pitchFamily="2" charset="0"/>
              </a:rPr>
              <a:t> vector turned out to be a bottleneck for these types of models. It made it challenging for the models to deal with </a:t>
            </a:r>
            <a:r>
              <a:rPr lang="en-GB" sz="1600" b="1" dirty="0">
                <a:solidFill>
                  <a:srgbClr val="FF0000"/>
                </a:solidFill>
                <a:latin typeface="Helvetica" pitchFamily="2" charset="0"/>
              </a:rPr>
              <a:t>long sentences</a:t>
            </a:r>
            <a:r>
              <a:rPr lang="en-GB" sz="1600" dirty="0">
                <a:solidFill>
                  <a:srgbClr val="222222"/>
                </a:solidFill>
                <a:latin typeface="Helvetica" pitchFamily="2" charset="0"/>
              </a:rPr>
              <a:t>. A solution was proposed in </a:t>
            </a:r>
            <a:r>
              <a:rPr lang="en-GB" sz="1600" dirty="0">
                <a:solidFill>
                  <a:srgbClr val="4183C4"/>
                </a:solidFill>
                <a:latin typeface="Helvetica" pitchFamily="2" charset="0"/>
                <a:hlinkClick r:id="rId2"/>
              </a:rPr>
              <a:t>Bahdanau et al., 2014</a:t>
            </a:r>
            <a:r>
              <a:rPr lang="en-GB" sz="1600" dirty="0">
                <a:solidFill>
                  <a:srgbClr val="222222"/>
                </a:solidFill>
                <a:latin typeface="Helvetica" pitchFamily="2" charset="0"/>
              </a:rPr>
              <a:t> and </a:t>
            </a:r>
            <a:r>
              <a:rPr lang="en-GB" sz="1600" dirty="0">
                <a:solidFill>
                  <a:srgbClr val="4183C4"/>
                </a:solidFill>
                <a:latin typeface="Helvetica" pitchFamily="2" charset="0"/>
                <a:hlinkClick r:id="rId3"/>
              </a:rPr>
              <a:t>Luong et al., 2015</a:t>
            </a:r>
            <a:r>
              <a:rPr lang="en-GB" sz="1600" dirty="0">
                <a:solidFill>
                  <a:srgbClr val="222222"/>
                </a:solidFill>
                <a:latin typeface="Helvetica" pitchFamily="2" charset="0"/>
              </a:rPr>
              <a:t>. These papers introduced and refined a technique called “Attention”, which highly </a:t>
            </a:r>
            <a:r>
              <a:rPr lang="en-GB" sz="1600" b="1" dirty="0">
                <a:solidFill>
                  <a:srgbClr val="FF0000"/>
                </a:solidFill>
                <a:latin typeface="Helvetica" pitchFamily="2" charset="0"/>
              </a:rPr>
              <a:t>improved the quality </a:t>
            </a:r>
            <a:r>
              <a:rPr lang="en-GB" sz="1600" dirty="0">
                <a:solidFill>
                  <a:srgbClr val="222222"/>
                </a:solidFill>
                <a:latin typeface="Helvetica" pitchFamily="2" charset="0"/>
              </a:rPr>
              <a:t>of machine translation systems. Attention allows the model to focus on the relevant parts of the input sequence as needed.</a:t>
            </a:r>
            <a:endParaRPr lang="en-TH" sz="1600" dirty="0"/>
          </a:p>
        </p:txBody>
      </p:sp>
      <p:pic>
        <p:nvPicPr>
          <p:cNvPr id="4" name="Picture 2">
            <a:extLst>
              <a:ext uri="{FF2B5EF4-FFF2-40B4-BE49-F238E27FC236}">
                <a16:creationId xmlns:a16="http://schemas.microsoft.com/office/drawing/2014/main" id="{9B01FE59-E77E-FCE1-B870-C82E2DE340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070" y="2882938"/>
            <a:ext cx="9919853" cy="27279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04C188C-DF1A-5D6A-5C93-49C6DC78A566}"/>
              </a:ext>
            </a:extLst>
          </p:cNvPr>
          <p:cNvSpPr/>
          <p:nvPr/>
        </p:nvSpPr>
        <p:spPr>
          <a:xfrm>
            <a:off x="838200" y="5558211"/>
            <a:ext cx="9836723" cy="830997"/>
          </a:xfrm>
          <a:prstGeom prst="rect">
            <a:avLst/>
          </a:prstGeom>
        </p:spPr>
        <p:txBody>
          <a:bodyPr wrap="square">
            <a:spAutoFit/>
          </a:bodyPr>
          <a:lstStyle/>
          <a:p>
            <a:pPr algn="just"/>
            <a:r>
              <a:rPr lang="en-GB" sz="1600">
                <a:solidFill>
                  <a:srgbClr val="666666"/>
                </a:solidFill>
                <a:latin typeface="Helvetica" pitchFamily="2" charset="0"/>
              </a:rPr>
              <a:t>At time step 7, the attention mechanism enables the </a:t>
            </a:r>
            <a:r>
              <a:rPr lang="en-GB" sz="1600">
                <a:solidFill>
                  <a:srgbClr val="B36AE2"/>
                </a:solidFill>
                <a:latin typeface="Helvetica" pitchFamily="2" charset="0"/>
              </a:rPr>
              <a:t>decoder</a:t>
            </a:r>
            <a:r>
              <a:rPr lang="en-GB" sz="1600">
                <a:solidFill>
                  <a:srgbClr val="666666"/>
                </a:solidFill>
                <a:latin typeface="Helvetica" pitchFamily="2" charset="0"/>
              </a:rPr>
              <a:t> to focus on the word "</a:t>
            </a:r>
            <a:r>
              <a:rPr lang="en-GB" sz="1600" err="1">
                <a:solidFill>
                  <a:srgbClr val="666666"/>
                </a:solidFill>
                <a:latin typeface="Helvetica" pitchFamily="2" charset="0"/>
              </a:rPr>
              <a:t>étudiant</a:t>
            </a:r>
            <a:r>
              <a:rPr lang="en-GB" sz="1600">
                <a:solidFill>
                  <a:srgbClr val="666666"/>
                </a:solidFill>
                <a:latin typeface="Helvetica" pitchFamily="2" charset="0"/>
              </a:rPr>
              <a:t>" ("student" in French) before it generates the English translation. This ability to amplify the signal from the relevant part of the input sequence makes attention models produce better results than models without attention.</a:t>
            </a:r>
            <a:endParaRPr lang="en-TH" sz="1600"/>
          </a:p>
        </p:txBody>
      </p:sp>
    </p:spTree>
    <p:extLst>
      <p:ext uri="{BB962C8B-B14F-4D97-AF65-F5344CB8AC3E}">
        <p14:creationId xmlns:p14="http://schemas.microsoft.com/office/powerpoint/2010/main" val="2429724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3883-2DF5-375A-5C2F-1ECFEF21BD36}"/>
              </a:ext>
            </a:extLst>
          </p:cNvPr>
          <p:cNvSpPr>
            <a:spLocks noGrp="1"/>
          </p:cNvSpPr>
          <p:nvPr>
            <p:ph type="title"/>
          </p:nvPr>
        </p:nvSpPr>
        <p:spPr/>
        <p:txBody>
          <a:bodyPr/>
          <a:lstStyle/>
          <a:p>
            <a:r>
              <a:rPr lang="en-TH" dirty="0"/>
              <a:t>Let’s Pay Attention</a:t>
            </a:r>
          </a:p>
        </p:txBody>
      </p:sp>
      <p:pic>
        <p:nvPicPr>
          <p:cNvPr id="3" name="seq2seq_9.mp4" descr="seq2seq_9.mp4">
            <a:hlinkClick r:id="" action="ppaction://media"/>
            <a:extLst>
              <a:ext uri="{FF2B5EF4-FFF2-40B4-BE49-F238E27FC236}">
                <a16:creationId xmlns:a16="http://schemas.microsoft.com/office/drawing/2014/main" id="{FE623D01-5B1D-FD69-5E7D-64CDBF334BC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79418" y="2082366"/>
            <a:ext cx="9033164" cy="3928485"/>
          </a:xfrm>
          <a:prstGeom prst="rect">
            <a:avLst/>
          </a:prstGeom>
        </p:spPr>
      </p:pic>
    </p:spTree>
    <p:extLst>
      <p:ext uri="{BB962C8B-B14F-4D97-AF65-F5344CB8AC3E}">
        <p14:creationId xmlns:p14="http://schemas.microsoft.com/office/powerpoint/2010/main" val="370523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27959-9BB0-C8C5-0382-32CC7C4A81F4}"/>
              </a:ext>
            </a:extLst>
          </p:cNvPr>
          <p:cNvSpPr>
            <a:spLocks noGrp="1"/>
          </p:cNvSpPr>
          <p:nvPr>
            <p:ph type="title"/>
          </p:nvPr>
        </p:nvSpPr>
        <p:spPr/>
        <p:txBody>
          <a:bodyPr/>
          <a:lstStyle/>
          <a:p>
            <a:r>
              <a:rPr lang="en-TH" dirty="0"/>
              <a:t>RNN with Attention</a:t>
            </a:r>
          </a:p>
        </p:txBody>
      </p:sp>
      <p:sp>
        <p:nvSpPr>
          <p:cNvPr id="3" name="Rectangle 2">
            <a:extLst>
              <a:ext uri="{FF2B5EF4-FFF2-40B4-BE49-F238E27FC236}">
                <a16:creationId xmlns:a16="http://schemas.microsoft.com/office/drawing/2014/main" id="{DDB403A1-D0B8-B3D2-06E5-E730C67C1798}"/>
              </a:ext>
            </a:extLst>
          </p:cNvPr>
          <p:cNvSpPr/>
          <p:nvPr/>
        </p:nvSpPr>
        <p:spPr>
          <a:xfrm>
            <a:off x="728546" y="2025948"/>
            <a:ext cx="10625254" cy="646331"/>
          </a:xfrm>
          <a:prstGeom prst="rect">
            <a:avLst/>
          </a:prstGeom>
        </p:spPr>
        <p:txBody>
          <a:bodyPr wrap="square">
            <a:spAutoFit/>
          </a:bodyPr>
          <a:lstStyle/>
          <a:p>
            <a:r>
              <a:rPr lang="en-GB">
                <a:solidFill>
                  <a:srgbClr val="222222"/>
                </a:solidFill>
                <a:latin typeface="Helvetica" pitchFamily="2" charset="0"/>
              </a:rPr>
              <a:t>First, the </a:t>
            </a:r>
            <a:r>
              <a:rPr lang="en-GB">
                <a:solidFill>
                  <a:srgbClr val="70BF41"/>
                </a:solidFill>
                <a:latin typeface="Helvetica" pitchFamily="2" charset="0"/>
              </a:rPr>
              <a:t>encoder</a:t>
            </a:r>
            <a:r>
              <a:rPr lang="en-GB">
                <a:solidFill>
                  <a:srgbClr val="222222"/>
                </a:solidFill>
                <a:latin typeface="Helvetica" pitchFamily="2" charset="0"/>
              </a:rPr>
              <a:t> passes a lot more data to the </a:t>
            </a:r>
            <a:r>
              <a:rPr lang="en-GB">
                <a:solidFill>
                  <a:srgbClr val="B36AE2"/>
                </a:solidFill>
                <a:latin typeface="Helvetica" pitchFamily="2" charset="0"/>
              </a:rPr>
              <a:t>decoder</a:t>
            </a:r>
            <a:r>
              <a:rPr lang="en-GB">
                <a:solidFill>
                  <a:srgbClr val="222222"/>
                </a:solidFill>
                <a:latin typeface="Helvetica" pitchFamily="2" charset="0"/>
              </a:rPr>
              <a:t>. Instead of passing the last hidden state of the encoding stage, the </a:t>
            </a:r>
            <a:r>
              <a:rPr lang="en-GB">
                <a:solidFill>
                  <a:srgbClr val="70BF41"/>
                </a:solidFill>
                <a:latin typeface="Helvetica" pitchFamily="2" charset="0"/>
              </a:rPr>
              <a:t>encoder</a:t>
            </a:r>
            <a:r>
              <a:rPr lang="en-GB">
                <a:solidFill>
                  <a:srgbClr val="222222"/>
                </a:solidFill>
                <a:latin typeface="Helvetica" pitchFamily="2" charset="0"/>
              </a:rPr>
              <a:t> passes </a:t>
            </a:r>
            <a:r>
              <a:rPr lang="en-GB" i="1">
                <a:solidFill>
                  <a:srgbClr val="222222"/>
                </a:solidFill>
                <a:latin typeface="Helvetica" pitchFamily="2" charset="0"/>
              </a:rPr>
              <a:t>all</a:t>
            </a:r>
            <a:r>
              <a:rPr lang="en-GB">
                <a:solidFill>
                  <a:srgbClr val="222222"/>
                </a:solidFill>
                <a:latin typeface="Helvetica" pitchFamily="2" charset="0"/>
              </a:rPr>
              <a:t> the </a:t>
            </a:r>
            <a:r>
              <a:rPr lang="en-GB">
                <a:solidFill>
                  <a:srgbClr val="F39019"/>
                </a:solidFill>
                <a:latin typeface="Helvetica" pitchFamily="2" charset="0"/>
              </a:rPr>
              <a:t>hidden states</a:t>
            </a:r>
            <a:r>
              <a:rPr lang="en-GB">
                <a:solidFill>
                  <a:srgbClr val="222222"/>
                </a:solidFill>
                <a:latin typeface="Helvetica" pitchFamily="2" charset="0"/>
              </a:rPr>
              <a:t> to the </a:t>
            </a:r>
            <a:r>
              <a:rPr lang="en-GB">
                <a:solidFill>
                  <a:srgbClr val="B36AE2"/>
                </a:solidFill>
                <a:latin typeface="Helvetica" pitchFamily="2" charset="0"/>
              </a:rPr>
              <a:t>decoder</a:t>
            </a:r>
            <a:r>
              <a:rPr lang="en-GB">
                <a:solidFill>
                  <a:srgbClr val="222222"/>
                </a:solidFill>
                <a:latin typeface="Helvetica" pitchFamily="2" charset="0"/>
              </a:rPr>
              <a:t>:</a:t>
            </a:r>
            <a:endParaRPr lang="en-TH"/>
          </a:p>
        </p:txBody>
      </p:sp>
      <p:pic>
        <p:nvPicPr>
          <p:cNvPr id="4" name="seq2seq_7.mp4" descr="seq2seq_7.mp4">
            <a:hlinkClick r:id="" action="ppaction://media"/>
            <a:extLst>
              <a:ext uri="{FF2B5EF4-FFF2-40B4-BE49-F238E27FC236}">
                <a16:creationId xmlns:a16="http://schemas.microsoft.com/office/drawing/2014/main" id="{65C98ED5-E17F-8B25-9952-0A5FB1B3430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40312" y="2985056"/>
            <a:ext cx="8525162" cy="3736419"/>
          </a:xfrm>
          <a:prstGeom prst="rect">
            <a:avLst/>
          </a:prstGeom>
        </p:spPr>
      </p:pic>
    </p:spTree>
    <p:extLst>
      <p:ext uri="{BB962C8B-B14F-4D97-AF65-F5344CB8AC3E}">
        <p14:creationId xmlns:p14="http://schemas.microsoft.com/office/powerpoint/2010/main" val="247834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518D7-4CA3-2F08-1104-759339C6C57F}"/>
              </a:ext>
            </a:extLst>
          </p:cNvPr>
          <p:cNvSpPr>
            <a:spLocks noGrp="1"/>
          </p:cNvSpPr>
          <p:nvPr>
            <p:ph type="title"/>
          </p:nvPr>
        </p:nvSpPr>
        <p:spPr/>
        <p:txBody>
          <a:bodyPr/>
          <a:lstStyle/>
          <a:p>
            <a:r>
              <a:rPr lang="en-TH" dirty="0"/>
              <a:t>RNN with Attention</a:t>
            </a:r>
          </a:p>
        </p:txBody>
      </p:sp>
      <p:sp>
        <p:nvSpPr>
          <p:cNvPr id="3" name="Rectangle 2">
            <a:extLst>
              <a:ext uri="{FF2B5EF4-FFF2-40B4-BE49-F238E27FC236}">
                <a16:creationId xmlns:a16="http://schemas.microsoft.com/office/drawing/2014/main" id="{550AFE7D-2E84-016C-D1D4-ABA284FE932F}"/>
              </a:ext>
            </a:extLst>
          </p:cNvPr>
          <p:cNvSpPr/>
          <p:nvPr/>
        </p:nvSpPr>
        <p:spPr>
          <a:xfrm>
            <a:off x="838200" y="2005047"/>
            <a:ext cx="3981773" cy="4031873"/>
          </a:xfrm>
          <a:prstGeom prst="rect">
            <a:avLst/>
          </a:prstGeom>
        </p:spPr>
        <p:txBody>
          <a:bodyPr wrap="square">
            <a:spAutoFit/>
          </a:bodyPr>
          <a:lstStyle/>
          <a:p>
            <a:pPr fontAlgn="base"/>
            <a:r>
              <a:rPr lang="en-GB" sz="1600" dirty="0">
                <a:solidFill>
                  <a:srgbClr val="222222"/>
                </a:solidFill>
                <a:latin typeface="Helvetica" pitchFamily="2" charset="0"/>
              </a:rPr>
              <a:t>Second, an attention </a:t>
            </a:r>
            <a:r>
              <a:rPr lang="en-GB" sz="1600" dirty="0">
                <a:solidFill>
                  <a:srgbClr val="B36AE2"/>
                </a:solidFill>
                <a:latin typeface="Helvetica" pitchFamily="2" charset="0"/>
              </a:rPr>
              <a:t>decoder</a:t>
            </a:r>
            <a:r>
              <a:rPr lang="en-GB" sz="1600" dirty="0">
                <a:solidFill>
                  <a:srgbClr val="222222"/>
                </a:solidFill>
                <a:latin typeface="Helvetica" pitchFamily="2" charset="0"/>
              </a:rPr>
              <a:t> does an extra step before producing its output. In order to focus on the parts of the input that are relevant to this decoding time step, the </a:t>
            </a:r>
            <a:r>
              <a:rPr lang="en-GB" sz="1600" dirty="0">
                <a:solidFill>
                  <a:srgbClr val="B36AE2"/>
                </a:solidFill>
                <a:latin typeface="Helvetica" pitchFamily="2" charset="0"/>
              </a:rPr>
              <a:t>decoder</a:t>
            </a:r>
            <a:r>
              <a:rPr lang="en-GB" sz="1600" dirty="0">
                <a:solidFill>
                  <a:srgbClr val="222222"/>
                </a:solidFill>
                <a:latin typeface="Helvetica" pitchFamily="2" charset="0"/>
              </a:rPr>
              <a:t> does the following:</a:t>
            </a:r>
          </a:p>
          <a:p>
            <a:pPr fontAlgn="base"/>
            <a:endParaRPr lang="en-GB" sz="1600" dirty="0">
              <a:solidFill>
                <a:srgbClr val="222222"/>
              </a:solidFill>
              <a:latin typeface="Helvetica" pitchFamily="2" charset="0"/>
            </a:endParaRPr>
          </a:p>
          <a:p>
            <a:pPr fontAlgn="base">
              <a:buFont typeface="+mj-lt"/>
              <a:buAutoNum type="arabicPeriod"/>
            </a:pPr>
            <a:r>
              <a:rPr lang="en-GB" sz="1600" dirty="0">
                <a:solidFill>
                  <a:srgbClr val="222222"/>
                </a:solidFill>
                <a:latin typeface="Helvetica" pitchFamily="2" charset="0"/>
              </a:rPr>
              <a:t> Look at the set of encoder </a:t>
            </a:r>
            <a:r>
              <a:rPr lang="en-GB" sz="1600" dirty="0">
                <a:solidFill>
                  <a:srgbClr val="F39019"/>
                </a:solidFill>
                <a:latin typeface="Helvetica" pitchFamily="2" charset="0"/>
              </a:rPr>
              <a:t>hidden states</a:t>
            </a:r>
            <a:r>
              <a:rPr lang="en-GB" sz="1600" dirty="0">
                <a:solidFill>
                  <a:srgbClr val="222222"/>
                </a:solidFill>
                <a:latin typeface="Helvetica" pitchFamily="2" charset="0"/>
              </a:rPr>
              <a:t> it received – each </a:t>
            </a:r>
            <a:r>
              <a:rPr lang="en-GB" sz="1600" dirty="0">
                <a:solidFill>
                  <a:srgbClr val="F39019"/>
                </a:solidFill>
                <a:latin typeface="Helvetica" pitchFamily="2" charset="0"/>
              </a:rPr>
              <a:t>encoder hidden states</a:t>
            </a:r>
            <a:r>
              <a:rPr lang="en-GB" sz="1600" dirty="0">
                <a:solidFill>
                  <a:srgbClr val="222222"/>
                </a:solidFill>
                <a:latin typeface="Helvetica" pitchFamily="2" charset="0"/>
              </a:rPr>
              <a:t> is most associated with a certain word in the input sentence</a:t>
            </a:r>
          </a:p>
          <a:p>
            <a:pPr fontAlgn="base">
              <a:buFont typeface="+mj-lt"/>
              <a:buAutoNum type="arabicPeriod"/>
            </a:pPr>
            <a:r>
              <a:rPr lang="en-GB" sz="1600" dirty="0">
                <a:solidFill>
                  <a:srgbClr val="222222"/>
                </a:solidFill>
                <a:latin typeface="Helvetica" pitchFamily="2" charset="0"/>
              </a:rPr>
              <a:t> Give each </a:t>
            </a:r>
            <a:r>
              <a:rPr lang="en-GB" sz="1600" dirty="0">
                <a:solidFill>
                  <a:srgbClr val="F39019"/>
                </a:solidFill>
                <a:latin typeface="Helvetica" pitchFamily="2" charset="0"/>
              </a:rPr>
              <a:t>hidden states</a:t>
            </a:r>
            <a:r>
              <a:rPr lang="en-GB" sz="1600" dirty="0">
                <a:solidFill>
                  <a:srgbClr val="222222"/>
                </a:solidFill>
                <a:latin typeface="Helvetica" pitchFamily="2" charset="0"/>
              </a:rPr>
              <a:t> a score (let’s ignore how the scoring is done for now)</a:t>
            </a:r>
          </a:p>
          <a:p>
            <a:pPr fontAlgn="base">
              <a:buFont typeface="+mj-lt"/>
              <a:buAutoNum type="arabicPeriod"/>
            </a:pPr>
            <a:r>
              <a:rPr lang="en-GB" sz="1600" dirty="0">
                <a:solidFill>
                  <a:srgbClr val="222222"/>
                </a:solidFill>
                <a:latin typeface="Helvetica" pitchFamily="2" charset="0"/>
              </a:rPr>
              <a:t> Multiply each </a:t>
            </a:r>
            <a:r>
              <a:rPr lang="en-GB" sz="1600" dirty="0">
                <a:solidFill>
                  <a:srgbClr val="F39019"/>
                </a:solidFill>
                <a:latin typeface="Helvetica" pitchFamily="2" charset="0"/>
              </a:rPr>
              <a:t>hidden states</a:t>
            </a:r>
            <a:r>
              <a:rPr lang="en-GB" sz="1600" dirty="0">
                <a:solidFill>
                  <a:srgbClr val="222222"/>
                </a:solidFill>
                <a:latin typeface="Helvetica" pitchFamily="2" charset="0"/>
              </a:rPr>
              <a:t> by its </a:t>
            </a:r>
            <a:r>
              <a:rPr lang="en-GB" sz="1600" dirty="0" err="1">
                <a:solidFill>
                  <a:srgbClr val="222222"/>
                </a:solidFill>
                <a:latin typeface="Helvetica" pitchFamily="2" charset="0"/>
              </a:rPr>
              <a:t>softmaxed</a:t>
            </a:r>
            <a:r>
              <a:rPr lang="en-GB" sz="1600" dirty="0">
                <a:solidFill>
                  <a:srgbClr val="222222"/>
                </a:solidFill>
                <a:latin typeface="Helvetica" pitchFamily="2" charset="0"/>
              </a:rPr>
              <a:t> score, thus amplifying </a:t>
            </a:r>
            <a:r>
              <a:rPr lang="en-GB" sz="1600" dirty="0">
                <a:solidFill>
                  <a:srgbClr val="F39019"/>
                </a:solidFill>
                <a:latin typeface="Helvetica" pitchFamily="2" charset="0"/>
              </a:rPr>
              <a:t>hidden states</a:t>
            </a:r>
            <a:r>
              <a:rPr lang="en-GB" sz="1600" dirty="0">
                <a:solidFill>
                  <a:srgbClr val="222222"/>
                </a:solidFill>
                <a:latin typeface="Helvetica" pitchFamily="2" charset="0"/>
              </a:rPr>
              <a:t> with high scores, and drowning out </a:t>
            </a:r>
            <a:r>
              <a:rPr lang="en-GB" sz="1600" dirty="0">
                <a:solidFill>
                  <a:srgbClr val="F39019"/>
                </a:solidFill>
                <a:latin typeface="Helvetica" pitchFamily="2" charset="0"/>
              </a:rPr>
              <a:t>hidden states</a:t>
            </a:r>
            <a:r>
              <a:rPr lang="en-GB" sz="1600" dirty="0">
                <a:solidFill>
                  <a:srgbClr val="222222"/>
                </a:solidFill>
                <a:latin typeface="Helvetica" pitchFamily="2" charset="0"/>
              </a:rPr>
              <a:t> with low scores</a:t>
            </a:r>
            <a:endParaRPr lang="en-GB" sz="1600" b="0" i="0" u="none" strike="noStrike" dirty="0">
              <a:solidFill>
                <a:srgbClr val="222222"/>
              </a:solidFill>
              <a:effectLst/>
              <a:latin typeface="Helvetica" pitchFamily="2" charset="0"/>
            </a:endParaRPr>
          </a:p>
        </p:txBody>
      </p:sp>
      <p:pic>
        <p:nvPicPr>
          <p:cNvPr id="4" name="attention_process.mp4" descr="attention_process.mp4">
            <a:hlinkClick r:id="" action="ppaction://media"/>
            <a:extLst>
              <a:ext uri="{FF2B5EF4-FFF2-40B4-BE49-F238E27FC236}">
                <a16:creationId xmlns:a16="http://schemas.microsoft.com/office/drawing/2014/main" id="{C07FABB3-351B-8155-0B12-354F1FB41D0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19973" y="2005047"/>
            <a:ext cx="7164659" cy="3906046"/>
          </a:xfrm>
          <a:prstGeom prst="rect">
            <a:avLst/>
          </a:prstGeom>
        </p:spPr>
      </p:pic>
    </p:spTree>
    <p:extLst>
      <p:ext uri="{BB962C8B-B14F-4D97-AF65-F5344CB8AC3E}">
        <p14:creationId xmlns:p14="http://schemas.microsoft.com/office/powerpoint/2010/main" val="284386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C93C2-4BF6-5028-BD01-9D4CB773B5D9}"/>
              </a:ext>
            </a:extLst>
          </p:cNvPr>
          <p:cNvSpPr>
            <a:spLocks noGrp="1"/>
          </p:cNvSpPr>
          <p:nvPr>
            <p:ph type="title"/>
          </p:nvPr>
        </p:nvSpPr>
        <p:spPr/>
        <p:txBody>
          <a:bodyPr/>
          <a:lstStyle/>
          <a:p>
            <a:r>
              <a:rPr lang="en-TH" dirty="0"/>
              <a:t>Attention Mechanism</a:t>
            </a:r>
          </a:p>
        </p:txBody>
      </p:sp>
      <p:sp>
        <p:nvSpPr>
          <p:cNvPr id="3" name="Rectangle 2">
            <a:extLst>
              <a:ext uri="{FF2B5EF4-FFF2-40B4-BE49-F238E27FC236}">
                <a16:creationId xmlns:a16="http://schemas.microsoft.com/office/drawing/2014/main" id="{59A4FFF6-3E9D-E674-3C75-D5DB762CF939}"/>
              </a:ext>
            </a:extLst>
          </p:cNvPr>
          <p:cNvSpPr/>
          <p:nvPr/>
        </p:nvSpPr>
        <p:spPr>
          <a:xfrm>
            <a:off x="5491976" y="5968868"/>
            <a:ext cx="6700024" cy="338554"/>
          </a:xfrm>
          <a:prstGeom prst="rect">
            <a:avLst/>
          </a:prstGeom>
        </p:spPr>
        <p:txBody>
          <a:bodyPr wrap="square">
            <a:spAutoFit/>
          </a:bodyPr>
          <a:lstStyle/>
          <a:p>
            <a:r>
              <a:rPr lang="en-GB" sz="1600">
                <a:solidFill>
                  <a:srgbClr val="222222"/>
                </a:solidFill>
                <a:latin typeface="Helvetica" pitchFamily="2" charset="0"/>
              </a:rPr>
              <a:t>This scoring exercise is done at each time step on the </a:t>
            </a:r>
            <a:r>
              <a:rPr lang="en-GB" sz="1600">
                <a:solidFill>
                  <a:srgbClr val="B36AE2"/>
                </a:solidFill>
                <a:latin typeface="Helvetica" pitchFamily="2" charset="0"/>
              </a:rPr>
              <a:t>decoder</a:t>
            </a:r>
            <a:r>
              <a:rPr lang="en-GB" sz="1600">
                <a:solidFill>
                  <a:srgbClr val="222222"/>
                </a:solidFill>
                <a:latin typeface="Helvetica" pitchFamily="2" charset="0"/>
              </a:rPr>
              <a:t> side.</a:t>
            </a:r>
            <a:endParaRPr lang="en-TH" sz="1600"/>
          </a:p>
        </p:txBody>
      </p:sp>
      <p:sp>
        <p:nvSpPr>
          <p:cNvPr id="4" name="TextBox 3">
            <a:extLst>
              <a:ext uri="{FF2B5EF4-FFF2-40B4-BE49-F238E27FC236}">
                <a16:creationId xmlns:a16="http://schemas.microsoft.com/office/drawing/2014/main" id="{3D0DD47A-A9FE-8126-B16A-3CCDCF90F8B9}"/>
              </a:ext>
            </a:extLst>
          </p:cNvPr>
          <p:cNvSpPr txBox="1"/>
          <p:nvPr/>
        </p:nvSpPr>
        <p:spPr>
          <a:xfrm>
            <a:off x="8550965" y="130957"/>
            <a:ext cx="3488635" cy="1631216"/>
          </a:xfrm>
          <a:prstGeom prst="rect">
            <a:avLst/>
          </a:prstGeom>
          <a:noFill/>
        </p:spPr>
        <p:txBody>
          <a:bodyPr wrap="square" rtlCol="0">
            <a:spAutoFit/>
          </a:bodyPr>
          <a:lstStyle/>
          <a:p>
            <a:r>
              <a:rPr lang="en-US" sz="1000">
                <a:solidFill>
                  <a:schemeClr val="bg1">
                    <a:lumMod val="50000"/>
                  </a:schemeClr>
                </a:solidFill>
              </a:rPr>
              <a:t>References:</a:t>
            </a:r>
            <a:endParaRPr lang="th-TH" sz="1000">
              <a:solidFill>
                <a:schemeClr val="bg1">
                  <a:lumMod val="50000"/>
                </a:schemeClr>
              </a:solidFill>
            </a:endParaRPr>
          </a:p>
          <a:p>
            <a:endParaRPr lang="en-TH" sz="1000">
              <a:solidFill>
                <a:schemeClr val="bg1">
                  <a:lumMod val="50000"/>
                </a:schemeClr>
              </a:solidFill>
            </a:endParaRPr>
          </a:p>
          <a:p>
            <a:r>
              <a:rPr lang="en-TH" sz="1000">
                <a:solidFill>
                  <a:schemeClr val="bg1">
                    <a:lumMod val="50000"/>
                  </a:schemeClr>
                </a:solidFill>
              </a:rPr>
              <a:t>Minh-Thang Luong et al., “Effective Approaches to Attention-Based Neural Machine Translation,” 2015.</a:t>
            </a:r>
          </a:p>
          <a:p>
            <a:r>
              <a:rPr lang="en-TH" sz="1000">
                <a:solidFill>
                  <a:schemeClr val="bg1">
                    <a:lumMod val="50000"/>
                  </a:schemeClr>
                </a:solidFill>
              </a:rPr>
              <a:t>(Luong attention / Multiplicative attention)</a:t>
            </a:r>
            <a:endParaRPr lang="th-TH" sz="1000">
              <a:solidFill>
                <a:schemeClr val="bg1">
                  <a:lumMod val="50000"/>
                </a:schemeClr>
              </a:solidFill>
            </a:endParaRPr>
          </a:p>
          <a:p>
            <a:endParaRPr lang="th-TH" sz="1000">
              <a:solidFill>
                <a:schemeClr val="bg1">
                  <a:lumMod val="50000"/>
                </a:schemeClr>
              </a:solidFill>
            </a:endParaRPr>
          </a:p>
          <a:p>
            <a:r>
              <a:rPr lang="en-TH" sz="1000">
                <a:solidFill>
                  <a:schemeClr val="bg1">
                    <a:lumMod val="50000"/>
                  </a:schemeClr>
                </a:solidFill>
              </a:rPr>
              <a:t>Dzmitry Bahdanau et al., “Neural Machine Translation by Jointly Learning to Align and Translate,” 2014.</a:t>
            </a:r>
          </a:p>
          <a:p>
            <a:r>
              <a:rPr lang="en-TH" sz="1000">
                <a:solidFill>
                  <a:schemeClr val="bg1">
                    <a:lumMod val="50000"/>
                  </a:schemeClr>
                </a:solidFill>
              </a:rPr>
              <a:t>(Bahdanau attention / Concatenative attention / Additive attention)</a:t>
            </a:r>
          </a:p>
        </p:txBody>
      </p:sp>
      <p:pic>
        <p:nvPicPr>
          <p:cNvPr id="5" name="Picture 4">
            <a:extLst>
              <a:ext uri="{FF2B5EF4-FFF2-40B4-BE49-F238E27FC236}">
                <a16:creationId xmlns:a16="http://schemas.microsoft.com/office/drawing/2014/main" id="{F52AEF08-91E5-F0C1-6A4A-221380E1D535}"/>
              </a:ext>
            </a:extLst>
          </p:cNvPr>
          <p:cNvPicPr>
            <a:picLocks noChangeAspect="1"/>
          </p:cNvPicPr>
          <p:nvPr/>
        </p:nvPicPr>
        <p:blipFill>
          <a:blip r:embed="rId2"/>
          <a:stretch>
            <a:fillRect/>
          </a:stretch>
        </p:blipFill>
        <p:spPr>
          <a:xfrm>
            <a:off x="5288008" y="2011022"/>
            <a:ext cx="6525914" cy="3957846"/>
          </a:xfrm>
          <a:prstGeom prst="rect">
            <a:avLst/>
          </a:prstGeom>
        </p:spPr>
      </p:pic>
      <p:grpSp>
        <p:nvGrpSpPr>
          <p:cNvPr id="6" name="Group 5">
            <a:extLst>
              <a:ext uri="{FF2B5EF4-FFF2-40B4-BE49-F238E27FC236}">
                <a16:creationId xmlns:a16="http://schemas.microsoft.com/office/drawing/2014/main" id="{4E4B88B1-42D7-36F6-7865-720D293AFE5E}"/>
              </a:ext>
            </a:extLst>
          </p:cNvPr>
          <p:cNvGrpSpPr/>
          <p:nvPr/>
        </p:nvGrpSpPr>
        <p:grpSpPr>
          <a:xfrm>
            <a:off x="132225" y="2446668"/>
            <a:ext cx="5184521" cy="2826171"/>
            <a:chOff x="34251" y="2446668"/>
            <a:chExt cx="5184521" cy="2826171"/>
          </a:xfrm>
        </p:grpSpPr>
        <p:pic>
          <p:nvPicPr>
            <p:cNvPr id="7" name="Picture 6">
              <a:extLst>
                <a:ext uri="{FF2B5EF4-FFF2-40B4-BE49-F238E27FC236}">
                  <a16:creationId xmlns:a16="http://schemas.microsoft.com/office/drawing/2014/main" id="{DA1AF0F2-879F-B562-BE2D-BBCFEEDF8F76}"/>
                </a:ext>
              </a:extLst>
            </p:cNvPr>
            <p:cNvPicPr>
              <a:picLocks noChangeAspect="1"/>
            </p:cNvPicPr>
            <p:nvPr/>
          </p:nvPicPr>
          <p:blipFill>
            <a:blip r:embed="rId3"/>
            <a:stretch>
              <a:fillRect/>
            </a:stretch>
          </p:blipFill>
          <p:spPr>
            <a:xfrm>
              <a:off x="152400" y="2446668"/>
              <a:ext cx="3685410" cy="2826171"/>
            </a:xfrm>
            <a:prstGeom prst="rect">
              <a:avLst/>
            </a:prstGeom>
          </p:spPr>
        </p:pic>
        <p:sp>
          <p:nvSpPr>
            <p:cNvPr id="8" name="Rectangle 7">
              <a:extLst>
                <a:ext uri="{FF2B5EF4-FFF2-40B4-BE49-F238E27FC236}">
                  <a16:creationId xmlns:a16="http://schemas.microsoft.com/office/drawing/2014/main" id="{A08E386A-1CB6-E604-ABCA-8612B4069B3E}"/>
                </a:ext>
              </a:extLst>
            </p:cNvPr>
            <p:cNvSpPr/>
            <p:nvPr/>
          </p:nvSpPr>
          <p:spPr>
            <a:xfrm>
              <a:off x="3770904" y="4214490"/>
              <a:ext cx="1317924" cy="461665"/>
            </a:xfrm>
            <a:prstGeom prst="rect">
              <a:avLst/>
            </a:prstGeom>
          </p:spPr>
          <p:txBody>
            <a:bodyPr wrap="square">
              <a:spAutoFit/>
            </a:bodyPr>
            <a:lstStyle/>
            <a:p>
              <a:r>
                <a:rPr lang="en-TH" sz="1200">
                  <a:solidFill>
                    <a:schemeClr val="bg1">
                      <a:lumMod val="50000"/>
                    </a:schemeClr>
                  </a:solidFill>
                </a:rPr>
                <a:t>Minh-Thang Luong et al.</a:t>
              </a:r>
              <a:endParaRPr lang="en-TH" sz="1200"/>
            </a:p>
          </p:txBody>
        </p:sp>
        <p:sp>
          <p:nvSpPr>
            <p:cNvPr id="9" name="Rectangle 8">
              <a:extLst>
                <a:ext uri="{FF2B5EF4-FFF2-40B4-BE49-F238E27FC236}">
                  <a16:creationId xmlns:a16="http://schemas.microsoft.com/office/drawing/2014/main" id="{D1F1F1F0-9B8B-04BF-EC85-F61E50A51C81}"/>
                </a:ext>
              </a:extLst>
            </p:cNvPr>
            <p:cNvSpPr/>
            <p:nvPr/>
          </p:nvSpPr>
          <p:spPr>
            <a:xfrm>
              <a:off x="3770904" y="4778826"/>
              <a:ext cx="1447868" cy="461665"/>
            </a:xfrm>
            <a:prstGeom prst="rect">
              <a:avLst/>
            </a:prstGeom>
          </p:spPr>
          <p:txBody>
            <a:bodyPr wrap="square">
              <a:spAutoFit/>
            </a:bodyPr>
            <a:lstStyle/>
            <a:p>
              <a:r>
                <a:rPr lang="en-TH" sz="1200">
                  <a:solidFill>
                    <a:schemeClr val="bg1">
                      <a:lumMod val="50000"/>
                    </a:schemeClr>
                  </a:solidFill>
                </a:rPr>
                <a:t>Dzmitry Bahdanau et al.</a:t>
              </a:r>
              <a:endParaRPr lang="en-TH" sz="1200"/>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F08791ED-C083-62FD-AA89-6902B4EEF786}"/>
                    </a:ext>
                  </a:extLst>
                </p14:cNvPr>
                <p14:cNvContentPartPr/>
                <p14:nvPr/>
              </p14:nvContentPartPr>
              <p14:xfrm>
                <a:off x="600090" y="4822670"/>
                <a:ext cx="95760" cy="136800"/>
              </p14:xfrm>
            </p:contentPart>
          </mc:Choice>
          <mc:Fallback xmlns="">
            <p:pic>
              <p:nvPicPr>
                <p:cNvPr id="138" name="Ink 137">
                  <a:extLst>
                    <a:ext uri="{FF2B5EF4-FFF2-40B4-BE49-F238E27FC236}">
                      <a16:creationId xmlns:a16="http://schemas.microsoft.com/office/drawing/2014/main" id="{EE2C2000-1B50-5341-876C-63FFA26DD207}"/>
                    </a:ext>
                  </a:extLst>
                </p:cNvPr>
                <p:cNvPicPr/>
                <p:nvPr/>
              </p:nvPicPr>
              <p:blipFill>
                <a:blip r:embed="rId11"/>
                <a:stretch>
                  <a:fillRect/>
                </a:stretch>
              </p:blipFill>
              <p:spPr>
                <a:xfrm>
                  <a:off x="584610" y="4807231"/>
                  <a:ext cx="126360" cy="167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803D4951-EA58-4490-E204-CB61D7B8FF98}"/>
                    </a:ext>
                  </a:extLst>
                </p14:cNvPr>
                <p14:cNvContentPartPr/>
                <p14:nvPr/>
              </p14:nvContentPartPr>
              <p14:xfrm>
                <a:off x="730050" y="4857590"/>
                <a:ext cx="82800" cy="98640"/>
              </p14:xfrm>
            </p:contentPart>
          </mc:Choice>
          <mc:Fallback xmlns="">
            <p:pic>
              <p:nvPicPr>
                <p:cNvPr id="139" name="Ink 138">
                  <a:extLst>
                    <a:ext uri="{FF2B5EF4-FFF2-40B4-BE49-F238E27FC236}">
                      <a16:creationId xmlns:a16="http://schemas.microsoft.com/office/drawing/2014/main" id="{BFE7FB66-E9D3-364E-9D1E-27F67CB30041}"/>
                    </a:ext>
                  </a:extLst>
                </p:cNvPr>
                <p:cNvPicPr/>
                <p:nvPr/>
              </p:nvPicPr>
              <p:blipFill>
                <a:blip r:embed="rId13"/>
                <a:stretch>
                  <a:fillRect/>
                </a:stretch>
              </p:blipFill>
              <p:spPr>
                <a:xfrm>
                  <a:off x="714637" y="4842110"/>
                  <a:ext cx="113268" cy="129240"/>
                </a:xfrm>
                <a:prstGeom prst="rect">
                  <a:avLst/>
                </a:prstGeom>
              </p:spPr>
            </p:pic>
          </mc:Fallback>
        </mc:AlternateContent>
        <p:grpSp>
          <p:nvGrpSpPr>
            <p:cNvPr id="12" name="Group 11">
              <a:extLst>
                <a:ext uri="{FF2B5EF4-FFF2-40B4-BE49-F238E27FC236}">
                  <a16:creationId xmlns:a16="http://schemas.microsoft.com/office/drawing/2014/main" id="{360EADD0-38FC-A407-B831-C0D2DC288981}"/>
                </a:ext>
              </a:extLst>
            </p:cNvPr>
            <p:cNvGrpSpPr/>
            <p:nvPr/>
          </p:nvGrpSpPr>
          <p:grpSpPr>
            <a:xfrm>
              <a:off x="869730" y="4854350"/>
              <a:ext cx="292320" cy="102240"/>
              <a:chOff x="869730" y="4854350"/>
              <a:chExt cx="292320" cy="102240"/>
            </a:xfrm>
          </p:grpSpPr>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08DA6100-CCB3-8959-9D4B-C13CDA585EE8}"/>
                      </a:ext>
                    </a:extLst>
                  </p14:cNvPr>
                  <p14:cNvContentPartPr/>
                  <p14:nvPr/>
                </p14:nvContentPartPr>
                <p14:xfrm>
                  <a:off x="869730" y="4860830"/>
                  <a:ext cx="76680" cy="86040"/>
                </p14:xfrm>
              </p:contentPart>
            </mc:Choice>
            <mc:Fallback xmlns="">
              <p:pic>
                <p:nvPicPr>
                  <p:cNvPr id="152" name="Ink 151">
                    <a:extLst>
                      <a:ext uri="{FF2B5EF4-FFF2-40B4-BE49-F238E27FC236}">
                        <a16:creationId xmlns:a16="http://schemas.microsoft.com/office/drawing/2014/main" id="{16CA99B7-1F0A-F441-90EF-76EE49FFFD75}"/>
                      </a:ext>
                    </a:extLst>
                  </p:cNvPr>
                  <p:cNvPicPr/>
                  <p:nvPr/>
                </p:nvPicPr>
                <p:blipFill>
                  <a:blip r:embed="rId15"/>
                  <a:stretch>
                    <a:fillRect/>
                  </a:stretch>
                </p:blipFill>
                <p:spPr>
                  <a:xfrm>
                    <a:off x="854250" y="4845350"/>
                    <a:ext cx="1072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EE6F1778-5477-929B-4C3A-C340EE7B8B67}"/>
                      </a:ext>
                    </a:extLst>
                  </p14:cNvPr>
                  <p14:cNvContentPartPr/>
                  <p14:nvPr/>
                </p14:nvContentPartPr>
                <p14:xfrm>
                  <a:off x="996810" y="4854350"/>
                  <a:ext cx="70200" cy="89280"/>
                </p14:xfrm>
              </p:contentPart>
            </mc:Choice>
            <mc:Fallback xmlns="">
              <p:pic>
                <p:nvPicPr>
                  <p:cNvPr id="153" name="Ink 152">
                    <a:extLst>
                      <a:ext uri="{FF2B5EF4-FFF2-40B4-BE49-F238E27FC236}">
                        <a16:creationId xmlns:a16="http://schemas.microsoft.com/office/drawing/2014/main" id="{A578B19A-6BBB-0C47-A5E6-27C6B61B1142}"/>
                      </a:ext>
                    </a:extLst>
                  </p:cNvPr>
                  <p:cNvPicPr/>
                  <p:nvPr/>
                </p:nvPicPr>
                <p:blipFill>
                  <a:blip r:embed="rId17"/>
                  <a:stretch>
                    <a:fillRect/>
                  </a:stretch>
                </p:blipFill>
                <p:spPr>
                  <a:xfrm>
                    <a:off x="981330" y="4838870"/>
                    <a:ext cx="1008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 name="Ink 25">
                    <a:extLst>
                      <a:ext uri="{FF2B5EF4-FFF2-40B4-BE49-F238E27FC236}">
                        <a16:creationId xmlns:a16="http://schemas.microsoft.com/office/drawing/2014/main" id="{42C7FD46-C8B2-F252-7855-68D9DA147D7A}"/>
                      </a:ext>
                    </a:extLst>
                  </p14:cNvPr>
                  <p14:cNvContentPartPr/>
                  <p14:nvPr/>
                </p14:nvContentPartPr>
                <p14:xfrm>
                  <a:off x="1091850" y="4860830"/>
                  <a:ext cx="70200" cy="95760"/>
                </p14:xfrm>
              </p:contentPart>
            </mc:Choice>
            <mc:Fallback xmlns="">
              <p:pic>
                <p:nvPicPr>
                  <p:cNvPr id="154" name="Ink 153">
                    <a:extLst>
                      <a:ext uri="{FF2B5EF4-FFF2-40B4-BE49-F238E27FC236}">
                        <a16:creationId xmlns:a16="http://schemas.microsoft.com/office/drawing/2014/main" id="{D01335C8-7D28-514E-B919-54D42B98B8F8}"/>
                      </a:ext>
                    </a:extLst>
                  </p:cNvPr>
                  <p:cNvPicPr/>
                  <p:nvPr/>
                </p:nvPicPr>
                <p:blipFill>
                  <a:blip r:embed="rId19"/>
                  <a:stretch>
                    <a:fillRect/>
                  </a:stretch>
                </p:blipFill>
                <p:spPr>
                  <a:xfrm>
                    <a:off x="1076370" y="4845350"/>
                    <a:ext cx="100800" cy="126360"/>
                  </a:xfrm>
                  <a:prstGeom prst="rect">
                    <a:avLst/>
                  </a:prstGeom>
                </p:spPr>
              </p:pic>
            </mc:Fallback>
          </mc:AlternateContent>
        </p:grpSp>
        <p:grpSp>
          <p:nvGrpSpPr>
            <p:cNvPr id="13" name="Group 12">
              <a:extLst>
                <a:ext uri="{FF2B5EF4-FFF2-40B4-BE49-F238E27FC236}">
                  <a16:creationId xmlns:a16="http://schemas.microsoft.com/office/drawing/2014/main" id="{9469E8FC-F9B6-B688-7A53-E488183D1B1B}"/>
                </a:ext>
              </a:extLst>
            </p:cNvPr>
            <p:cNvGrpSpPr/>
            <p:nvPr/>
          </p:nvGrpSpPr>
          <p:grpSpPr>
            <a:xfrm>
              <a:off x="45771" y="2954187"/>
              <a:ext cx="500040" cy="223200"/>
              <a:chOff x="45771" y="2954187"/>
              <a:chExt cx="500040" cy="223200"/>
            </a:xfrm>
          </p:grpSpPr>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52837154-AC50-9152-0136-F6FB19D3A898}"/>
                      </a:ext>
                    </a:extLst>
                  </p14:cNvPr>
                  <p14:cNvContentPartPr/>
                  <p14:nvPr/>
                </p14:nvContentPartPr>
                <p14:xfrm>
                  <a:off x="107331" y="3011787"/>
                  <a:ext cx="92520" cy="81000"/>
                </p14:xfrm>
              </p:contentPart>
            </mc:Choice>
            <mc:Fallback xmlns="">
              <p:pic>
                <p:nvPicPr>
                  <p:cNvPr id="146" name="Ink 145">
                    <a:extLst>
                      <a:ext uri="{FF2B5EF4-FFF2-40B4-BE49-F238E27FC236}">
                        <a16:creationId xmlns:a16="http://schemas.microsoft.com/office/drawing/2014/main" id="{2BE10C37-0D98-5343-A34B-EF91AADC55FD}"/>
                      </a:ext>
                    </a:extLst>
                  </p:cNvPr>
                  <p:cNvPicPr/>
                  <p:nvPr/>
                </p:nvPicPr>
                <p:blipFill>
                  <a:blip r:embed="rId21"/>
                  <a:stretch>
                    <a:fillRect/>
                  </a:stretch>
                </p:blipFill>
                <p:spPr>
                  <a:xfrm>
                    <a:off x="91911" y="2996307"/>
                    <a:ext cx="123001"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E56B0E83-602C-1D19-ED5C-A91210CFF2D6}"/>
                      </a:ext>
                    </a:extLst>
                  </p14:cNvPr>
                  <p14:cNvContentPartPr/>
                  <p14:nvPr/>
                </p14:nvContentPartPr>
                <p14:xfrm>
                  <a:off x="149451" y="3011787"/>
                  <a:ext cx="15840" cy="108000"/>
                </p14:xfrm>
              </p:contentPart>
            </mc:Choice>
            <mc:Fallback xmlns="">
              <p:pic>
                <p:nvPicPr>
                  <p:cNvPr id="147" name="Ink 146">
                    <a:extLst>
                      <a:ext uri="{FF2B5EF4-FFF2-40B4-BE49-F238E27FC236}">
                        <a16:creationId xmlns:a16="http://schemas.microsoft.com/office/drawing/2014/main" id="{083D014B-9F69-2F48-99B0-37BC43AE8AE8}"/>
                      </a:ext>
                    </a:extLst>
                  </p:cNvPr>
                  <p:cNvPicPr/>
                  <p:nvPr/>
                </p:nvPicPr>
                <p:blipFill>
                  <a:blip r:embed="rId23"/>
                  <a:stretch>
                    <a:fillRect/>
                  </a:stretch>
                </p:blipFill>
                <p:spPr>
                  <a:xfrm>
                    <a:off x="133611" y="2996307"/>
                    <a:ext cx="47152"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C9A8E095-EF2F-47FC-188A-15B418FF94FD}"/>
                      </a:ext>
                    </a:extLst>
                  </p14:cNvPr>
                  <p14:cNvContentPartPr/>
                  <p14:nvPr/>
                </p14:nvContentPartPr>
                <p14:xfrm>
                  <a:off x="45771" y="2954187"/>
                  <a:ext cx="208080" cy="223200"/>
                </p14:xfrm>
              </p:contentPart>
            </mc:Choice>
            <mc:Fallback xmlns="">
              <p:pic>
                <p:nvPicPr>
                  <p:cNvPr id="148" name="Ink 147">
                    <a:extLst>
                      <a:ext uri="{FF2B5EF4-FFF2-40B4-BE49-F238E27FC236}">
                        <a16:creationId xmlns:a16="http://schemas.microsoft.com/office/drawing/2014/main" id="{5F3BCF0E-C77A-0E47-BE8E-071643C25739}"/>
                      </a:ext>
                    </a:extLst>
                  </p:cNvPr>
                  <p:cNvPicPr/>
                  <p:nvPr/>
                </p:nvPicPr>
                <p:blipFill>
                  <a:blip r:embed="rId25"/>
                  <a:stretch>
                    <a:fillRect/>
                  </a:stretch>
                </p:blipFill>
                <p:spPr>
                  <a:xfrm>
                    <a:off x="30264" y="2938707"/>
                    <a:ext cx="238733"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881F731B-E86A-E312-CA73-482F633A9C83}"/>
                      </a:ext>
                    </a:extLst>
                  </p14:cNvPr>
                  <p14:cNvContentPartPr/>
                  <p14:nvPr/>
                </p14:nvContentPartPr>
                <p14:xfrm>
                  <a:off x="411171" y="3023667"/>
                  <a:ext cx="50040" cy="100080"/>
                </p14:xfrm>
              </p:contentPart>
            </mc:Choice>
            <mc:Fallback xmlns="">
              <p:pic>
                <p:nvPicPr>
                  <p:cNvPr id="149" name="Ink 148">
                    <a:extLst>
                      <a:ext uri="{FF2B5EF4-FFF2-40B4-BE49-F238E27FC236}">
                        <a16:creationId xmlns:a16="http://schemas.microsoft.com/office/drawing/2014/main" id="{D19CF290-2D1C-B14A-B547-B3DF87BC9E4E}"/>
                      </a:ext>
                    </a:extLst>
                  </p:cNvPr>
                  <p:cNvPicPr/>
                  <p:nvPr/>
                </p:nvPicPr>
                <p:blipFill>
                  <a:blip r:embed="rId27"/>
                  <a:stretch>
                    <a:fillRect/>
                  </a:stretch>
                </p:blipFill>
                <p:spPr>
                  <a:xfrm>
                    <a:off x="395691" y="3008187"/>
                    <a:ext cx="806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Ink 21">
                    <a:extLst>
                      <a:ext uri="{FF2B5EF4-FFF2-40B4-BE49-F238E27FC236}">
                        <a16:creationId xmlns:a16="http://schemas.microsoft.com/office/drawing/2014/main" id="{5B3A8817-078A-39DF-088F-A6E988B46F31}"/>
                      </a:ext>
                    </a:extLst>
                  </p14:cNvPr>
                  <p14:cNvContentPartPr/>
                  <p14:nvPr/>
                </p14:nvContentPartPr>
                <p14:xfrm>
                  <a:off x="411171" y="3023667"/>
                  <a:ext cx="54000" cy="11880"/>
                </p14:xfrm>
              </p:contentPart>
            </mc:Choice>
            <mc:Fallback xmlns="">
              <p:pic>
                <p:nvPicPr>
                  <p:cNvPr id="150" name="Ink 149">
                    <a:extLst>
                      <a:ext uri="{FF2B5EF4-FFF2-40B4-BE49-F238E27FC236}">
                        <a16:creationId xmlns:a16="http://schemas.microsoft.com/office/drawing/2014/main" id="{0EAF69F4-AF4D-BB46-BD5D-0B08AA72B0B6}"/>
                      </a:ext>
                    </a:extLst>
                  </p:cNvPr>
                  <p:cNvPicPr/>
                  <p:nvPr/>
                </p:nvPicPr>
                <p:blipFill>
                  <a:blip r:embed="rId29"/>
                  <a:stretch>
                    <a:fillRect/>
                  </a:stretch>
                </p:blipFill>
                <p:spPr>
                  <a:xfrm>
                    <a:off x="395691" y="3008187"/>
                    <a:ext cx="846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Ink 22">
                    <a:extLst>
                      <a:ext uri="{FF2B5EF4-FFF2-40B4-BE49-F238E27FC236}">
                        <a16:creationId xmlns:a16="http://schemas.microsoft.com/office/drawing/2014/main" id="{5B438CCC-E5E5-03E6-AC6C-79DBA4CBE855}"/>
                      </a:ext>
                    </a:extLst>
                  </p14:cNvPr>
                  <p14:cNvContentPartPr/>
                  <p14:nvPr/>
                </p14:nvContentPartPr>
                <p14:xfrm>
                  <a:off x="349611" y="2962107"/>
                  <a:ext cx="196200" cy="211320"/>
                </p14:xfrm>
              </p:contentPart>
            </mc:Choice>
            <mc:Fallback xmlns="">
              <p:pic>
                <p:nvPicPr>
                  <p:cNvPr id="151" name="Ink 150">
                    <a:extLst>
                      <a:ext uri="{FF2B5EF4-FFF2-40B4-BE49-F238E27FC236}">
                        <a16:creationId xmlns:a16="http://schemas.microsoft.com/office/drawing/2014/main" id="{4DEE287B-0A9D-5242-A107-9BB5DAE760DE}"/>
                      </a:ext>
                    </a:extLst>
                  </p:cNvPr>
                  <p:cNvPicPr/>
                  <p:nvPr/>
                </p:nvPicPr>
                <p:blipFill>
                  <a:blip r:embed="rId31"/>
                  <a:stretch>
                    <a:fillRect/>
                  </a:stretch>
                </p:blipFill>
                <p:spPr>
                  <a:xfrm>
                    <a:off x="334131" y="2946653"/>
                    <a:ext cx="226800" cy="24186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512F8B50-1FA3-CE6F-3919-FEEDC8525D5B}"/>
                    </a:ext>
                  </a:extLst>
                </p14:cNvPr>
                <p14:cNvContentPartPr/>
                <p14:nvPr/>
              </p14:nvContentPartPr>
              <p14:xfrm>
                <a:off x="164931" y="4610187"/>
                <a:ext cx="69840" cy="96120"/>
              </p14:xfrm>
            </p:contentPart>
          </mc:Choice>
          <mc:Fallback xmlns="">
            <p:pic>
              <p:nvPicPr>
                <p:cNvPr id="142" name="Ink 141">
                  <a:extLst>
                    <a:ext uri="{FF2B5EF4-FFF2-40B4-BE49-F238E27FC236}">
                      <a16:creationId xmlns:a16="http://schemas.microsoft.com/office/drawing/2014/main" id="{5C0AB59B-D23F-4241-ADFA-BAC77374F607}"/>
                    </a:ext>
                  </a:extLst>
                </p:cNvPr>
                <p:cNvPicPr/>
                <p:nvPr/>
              </p:nvPicPr>
              <p:blipFill>
                <a:blip r:embed="rId33"/>
                <a:stretch>
                  <a:fillRect/>
                </a:stretch>
              </p:blipFill>
              <p:spPr>
                <a:xfrm>
                  <a:off x="149451" y="4594707"/>
                  <a:ext cx="1004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5" name="Ink 14">
                  <a:extLst>
                    <a:ext uri="{FF2B5EF4-FFF2-40B4-BE49-F238E27FC236}">
                      <a16:creationId xmlns:a16="http://schemas.microsoft.com/office/drawing/2014/main" id="{8E614523-A5EF-028F-408E-6993845E2DEF}"/>
                    </a:ext>
                  </a:extLst>
                </p14:cNvPr>
                <p14:cNvContentPartPr/>
                <p14:nvPr/>
              </p14:nvContentPartPr>
              <p14:xfrm>
                <a:off x="91851" y="4537107"/>
                <a:ext cx="196200" cy="215640"/>
              </p14:xfrm>
            </p:contentPart>
          </mc:Choice>
          <mc:Fallback xmlns="">
            <p:pic>
              <p:nvPicPr>
                <p:cNvPr id="143" name="Ink 142">
                  <a:extLst>
                    <a:ext uri="{FF2B5EF4-FFF2-40B4-BE49-F238E27FC236}">
                      <a16:creationId xmlns:a16="http://schemas.microsoft.com/office/drawing/2014/main" id="{54562E04-5E3E-7F4B-BA4A-9E356FC13672}"/>
                    </a:ext>
                  </a:extLst>
                </p:cNvPr>
                <p:cNvPicPr/>
                <p:nvPr/>
              </p:nvPicPr>
              <p:blipFill>
                <a:blip r:embed="rId35"/>
                <a:stretch>
                  <a:fillRect/>
                </a:stretch>
              </p:blipFill>
              <p:spPr>
                <a:xfrm>
                  <a:off x="76371" y="4521601"/>
                  <a:ext cx="226800" cy="246291"/>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 name="Ink 15">
                  <a:extLst>
                    <a:ext uri="{FF2B5EF4-FFF2-40B4-BE49-F238E27FC236}">
                      <a16:creationId xmlns:a16="http://schemas.microsoft.com/office/drawing/2014/main" id="{DACF7B9B-8C91-C5F3-2D54-BDAEB4D717C6}"/>
                    </a:ext>
                  </a:extLst>
                </p14:cNvPr>
                <p14:cNvContentPartPr/>
                <p14:nvPr/>
              </p14:nvContentPartPr>
              <p14:xfrm>
                <a:off x="107331" y="3670947"/>
                <a:ext cx="67320" cy="117360"/>
              </p14:xfrm>
            </p:contentPart>
          </mc:Choice>
          <mc:Fallback xmlns="">
            <p:pic>
              <p:nvPicPr>
                <p:cNvPr id="144" name="Ink 143">
                  <a:extLst>
                    <a:ext uri="{FF2B5EF4-FFF2-40B4-BE49-F238E27FC236}">
                      <a16:creationId xmlns:a16="http://schemas.microsoft.com/office/drawing/2014/main" id="{31EBD247-BD7C-6D46-99D6-3516E4B99345}"/>
                    </a:ext>
                  </a:extLst>
                </p:cNvPr>
                <p:cNvPicPr/>
                <p:nvPr/>
              </p:nvPicPr>
              <p:blipFill>
                <a:blip r:embed="rId37"/>
                <a:stretch>
                  <a:fillRect/>
                </a:stretch>
              </p:blipFill>
              <p:spPr>
                <a:xfrm>
                  <a:off x="91933" y="3655467"/>
                  <a:ext cx="97757"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7" name="Ink 16">
                  <a:extLst>
                    <a:ext uri="{FF2B5EF4-FFF2-40B4-BE49-F238E27FC236}">
                      <a16:creationId xmlns:a16="http://schemas.microsoft.com/office/drawing/2014/main" id="{C19416A6-74DD-75F7-6951-1E9B343159F8}"/>
                    </a:ext>
                  </a:extLst>
                </p14:cNvPr>
                <p14:cNvContentPartPr/>
                <p14:nvPr/>
              </p14:nvContentPartPr>
              <p14:xfrm>
                <a:off x="34251" y="3626667"/>
                <a:ext cx="215640" cy="211680"/>
              </p14:xfrm>
            </p:contentPart>
          </mc:Choice>
          <mc:Fallback xmlns="">
            <p:pic>
              <p:nvPicPr>
                <p:cNvPr id="145" name="Ink 144">
                  <a:extLst>
                    <a:ext uri="{FF2B5EF4-FFF2-40B4-BE49-F238E27FC236}">
                      <a16:creationId xmlns:a16="http://schemas.microsoft.com/office/drawing/2014/main" id="{A399EC20-80D2-974F-B96A-278AD3CC1CAE}"/>
                    </a:ext>
                  </a:extLst>
                </p:cNvPr>
                <p:cNvPicPr/>
                <p:nvPr/>
              </p:nvPicPr>
              <p:blipFill>
                <a:blip r:embed="rId39"/>
                <a:stretch>
                  <a:fillRect/>
                </a:stretch>
              </p:blipFill>
              <p:spPr>
                <a:xfrm>
                  <a:off x="18771" y="3611187"/>
                  <a:ext cx="246240" cy="242280"/>
                </a:xfrm>
                <a:prstGeom prst="rect">
                  <a:avLst/>
                </a:prstGeom>
              </p:spPr>
            </p:pic>
          </mc:Fallback>
        </mc:AlternateContent>
      </p:grpSp>
      <p:sp>
        <p:nvSpPr>
          <p:cNvPr id="28" name="TextBox 27">
            <a:extLst>
              <a:ext uri="{FF2B5EF4-FFF2-40B4-BE49-F238E27FC236}">
                <a16:creationId xmlns:a16="http://schemas.microsoft.com/office/drawing/2014/main" id="{F72477AB-792F-0653-4735-A660939ECFBF}"/>
              </a:ext>
            </a:extLst>
          </p:cNvPr>
          <p:cNvSpPr txBox="1"/>
          <p:nvPr/>
        </p:nvSpPr>
        <p:spPr>
          <a:xfrm>
            <a:off x="1377693" y="1835029"/>
            <a:ext cx="3463775" cy="584775"/>
          </a:xfrm>
          <a:prstGeom prst="rect">
            <a:avLst/>
          </a:prstGeom>
          <a:noFill/>
        </p:spPr>
        <p:txBody>
          <a:bodyPr wrap="square" rtlCol="0">
            <a:spAutoFit/>
          </a:bodyPr>
          <a:lstStyle/>
          <a:p>
            <a:r>
              <a:rPr lang="en-US" sz="1600" dirty="0" err="1">
                <a:solidFill>
                  <a:srgbClr val="22B1C2"/>
                </a:solidFill>
              </a:rPr>
              <a:t>i</a:t>
            </a:r>
            <a:r>
              <a:rPr lang="en-US" sz="1600" baseline="30000" dirty="0" err="1">
                <a:solidFill>
                  <a:srgbClr val="22B1C2"/>
                </a:solidFill>
              </a:rPr>
              <a:t>th</a:t>
            </a:r>
            <a:r>
              <a:rPr lang="en-US" sz="1600" baseline="30000" dirty="0">
                <a:solidFill>
                  <a:srgbClr val="22B1C2"/>
                </a:solidFill>
              </a:rPr>
              <a:t> </a:t>
            </a:r>
            <a:r>
              <a:rPr lang="en-US" sz="1600" dirty="0">
                <a:solidFill>
                  <a:srgbClr val="22B1C2"/>
                </a:solidFill>
              </a:rPr>
              <a:t>encoder output</a:t>
            </a:r>
          </a:p>
          <a:p>
            <a:r>
              <a:rPr lang="en-US" sz="1600" dirty="0" err="1">
                <a:solidFill>
                  <a:srgbClr val="22B1C2"/>
                </a:solidFill>
              </a:rPr>
              <a:t>t</a:t>
            </a:r>
            <a:r>
              <a:rPr lang="en-US" sz="1600" baseline="30000" dirty="0" err="1">
                <a:solidFill>
                  <a:srgbClr val="22B1C2"/>
                </a:solidFill>
              </a:rPr>
              <a:t>th</a:t>
            </a:r>
            <a:r>
              <a:rPr lang="en-US" sz="1600" baseline="30000" dirty="0">
                <a:solidFill>
                  <a:srgbClr val="22B1C2"/>
                </a:solidFill>
              </a:rPr>
              <a:t> </a:t>
            </a:r>
            <a:r>
              <a:rPr lang="en-US" sz="1600" dirty="0">
                <a:solidFill>
                  <a:srgbClr val="22B1C2"/>
                </a:solidFill>
              </a:rPr>
              <a:t>decoder time step</a:t>
            </a:r>
            <a:endParaRPr lang="en-TH" sz="1600" dirty="0">
              <a:solidFill>
                <a:srgbClr val="22B1C2"/>
              </a:solidFill>
            </a:endParaRPr>
          </a:p>
        </p:txBody>
      </p:sp>
      <p:sp>
        <p:nvSpPr>
          <p:cNvPr id="29" name="TextBox 28">
            <a:extLst>
              <a:ext uri="{FF2B5EF4-FFF2-40B4-BE49-F238E27FC236}">
                <a16:creationId xmlns:a16="http://schemas.microsoft.com/office/drawing/2014/main" id="{B7728B03-7E49-19C3-CCB3-70DE8C032792}"/>
              </a:ext>
            </a:extLst>
          </p:cNvPr>
          <p:cNvSpPr txBox="1"/>
          <p:nvPr/>
        </p:nvSpPr>
        <p:spPr>
          <a:xfrm>
            <a:off x="869424" y="5563047"/>
            <a:ext cx="3463775" cy="830997"/>
          </a:xfrm>
          <a:prstGeom prst="rect">
            <a:avLst/>
          </a:prstGeom>
          <a:noFill/>
        </p:spPr>
        <p:txBody>
          <a:bodyPr wrap="square" rtlCol="0">
            <a:spAutoFit/>
          </a:bodyPr>
          <a:lstStyle/>
          <a:p>
            <a:r>
              <a:rPr lang="en-TH" sz="1600" dirty="0">
                <a:solidFill>
                  <a:srgbClr val="C00000"/>
                </a:solidFill>
              </a:rPr>
              <a:t>The scores measure how well each encoder’s output is aligned with the decoder’s current hidden state</a:t>
            </a:r>
          </a:p>
        </p:txBody>
      </p:sp>
    </p:spTree>
    <p:extLst>
      <p:ext uri="{BB962C8B-B14F-4D97-AF65-F5344CB8AC3E}">
        <p14:creationId xmlns:p14="http://schemas.microsoft.com/office/powerpoint/2010/main" val="2106038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B2F1C-033E-3C57-99C3-B24D631F6D95}"/>
              </a:ext>
            </a:extLst>
          </p:cNvPr>
          <p:cNvSpPr>
            <a:spLocks noGrp="1"/>
          </p:cNvSpPr>
          <p:nvPr>
            <p:ph type="title"/>
          </p:nvPr>
        </p:nvSpPr>
        <p:spPr/>
        <p:txBody>
          <a:bodyPr/>
          <a:lstStyle/>
          <a:p>
            <a:r>
              <a:rPr lang="en-TH" dirty="0"/>
              <a:t>Attention Mechanism</a:t>
            </a:r>
          </a:p>
        </p:txBody>
      </p:sp>
      <p:pic>
        <p:nvPicPr>
          <p:cNvPr id="3" name="Picture 2">
            <a:extLst>
              <a:ext uri="{FF2B5EF4-FFF2-40B4-BE49-F238E27FC236}">
                <a16:creationId xmlns:a16="http://schemas.microsoft.com/office/drawing/2014/main" id="{E86FA512-6625-4F57-4B57-6CA605708A62}"/>
              </a:ext>
            </a:extLst>
          </p:cNvPr>
          <p:cNvPicPr>
            <a:picLocks noChangeAspect="1"/>
          </p:cNvPicPr>
          <p:nvPr/>
        </p:nvPicPr>
        <p:blipFill>
          <a:blip r:embed="rId2"/>
          <a:stretch>
            <a:fillRect/>
          </a:stretch>
        </p:blipFill>
        <p:spPr>
          <a:xfrm>
            <a:off x="5349738" y="1825342"/>
            <a:ext cx="6443885" cy="4531008"/>
          </a:xfrm>
          <a:prstGeom prst="rect">
            <a:avLst/>
          </a:prstGeom>
        </p:spPr>
      </p:pic>
      <p:grpSp>
        <p:nvGrpSpPr>
          <p:cNvPr id="4" name="Group 3">
            <a:extLst>
              <a:ext uri="{FF2B5EF4-FFF2-40B4-BE49-F238E27FC236}">
                <a16:creationId xmlns:a16="http://schemas.microsoft.com/office/drawing/2014/main" id="{E2800F85-3329-CA27-ED8F-1C23AF791E7D}"/>
              </a:ext>
            </a:extLst>
          </p:cNvPr>
          <p:cNvGrpSpPr/>
          <p:nvPr/>
        </p:nvGrpSpPr>
        <p:grpSpPr>
          <a:xfrm>
            <a:off x="132225" y="2446668"/>
            <a:ext cx="5184521" cy="2826171"/>
            <a:chOff x="34251" y="2446668"/>
            <a:chExt cx="5184521" cy="2826171"/>
          </a:xfrm>
        </p:grpSpPr>
        <p:pic>
          <p:nvPicPr>
            <p:cNvPr id="5" name="Picture 4">
              <a:extLst>
                <a:ext uri="{FF2B5EF4-FFF2-40B4-BE49-F238E27FC236}">
                  <a16:creationId xmlns:a16="http://schemas.microsoft.com/office/drawing/2014/main" id="{95E94190-9C01-76DD-2D0A-3C18D4E3881C}"/>
                </a:ext>
              </a:extLst>
            </p:cNvPr>
            <p:cNvPicPr>
              <a:picLocks noChangeAspect="1"/>
            </p:cNvPicPr>
            <p:nvPr/>
          </p:nvPicPr>
          <p:blipFill>
            <a:blip r:embed="rId3"/>
            <a:stretch>
              <a:fillRect/>
            </a:stretch>
          </p:blipFill>
          <p:spPr>
            <a:xfrm>
              <a:off x="152400" y="2446668"/>
              <a:ext cx="3685410" cy="2826171"/>
            </a:xfrm>
            <a:prstGeom prst="rect">
              <a:avLst/>
            </a:prstGeom>
          </p:spPr>
        </p:pic>
        <p:sp>
          <p:nvSpPr>
            <p:cNvPr id="6" name="Rectangle 5">
              <a:extLst>
                <a:ext uri="{FF2B5EF4-FFF2-40B4-BE49-F238E27FC236}">
                  <a16:creationId xmlns:a16="http://schemas.microsoft.com/office/drawing/2014/main" id="{44D94FF2-AD75-7A3D-CDAD-2595C97E4840}"/>
                </a:ext>
              </a:extLst>
            </p:cNvPr>
            <p:cNvSpPr/>
            <p:nvPr/>
          </p:nvSpPr>
          <p:spPr>
            <a:xfrm>
              <a:off x="3770904" y="4214490"/>
              <a:ext cx="1317924" cy="461665"/>
            </a:xfrm>
            <a:prstGeom prst="rect">
              <a:avLst/>
            </a:prstGeom>
          </p:spPr>
          <p:txBody>
            <a:bodyPr wrap="square">
              <a:spAutoFit/>
            </a:bodyPr>
            <a:lstStyle/>
            <a:p>
              <a:r>
                <a:rPr lang="en-TH" sz="1200">
                  <a:solidFill>
                    <a:schemeClr val="bg1">
                      <a:lumMod val="50000"/>
                    </a:schemeClr>
                  </a:solidFill>
                </a:rPr>
                <a:t>Minh-Thang Luong et al.</a:t>
              </a:r>
              <a:endParaRPr lang="en-TH" sz="1200"/>
            </a:p>
          </p:txBody>
        </p:sp>
        <p:sp>
          <p:nvSpPr>
            <p:cNvPr id="7" name="Rectangle 6">
              <a:extLst>
                <a:ext uri="{FF2B5EF4-FFF2-40B4-BE49-F238E27FC236}">
                  <a16:creationId xmlns:a16="http://schemas.microsoft.com/office/drawing/2014/main" id="{61DE7E0E-57A6-7F9D-FDBC-95497BA463B4}"/>
                </a:ext>
              </a:extLst>
            </p:cNvPr>
            <p:cNvSpPr/>
            <p:nvPr/>
          </p:nvSpPr>
          <p:spPr>
            <a:xfrm>
              <a:off x="3770904" y="4778826"/>
              <a:ext cx="1447868" cy="461665"/>
            </a:xfrm>
            <a:prstGeom prst="rect">
              <a:avLst/>
            </a:prstGeom>
          </p:spPr>
          <p:txBody>
            <a:bodyPr wrap="square">
              <a:spAutoFit/>
            </a:bodyPr>
            <a:lstStyle/>
            <a:p>
              <a:r>
                <a:rPr lang="en-TH" sz="1200">
                  <a:solidFill>
                    <a:schemeClr val="bg1">
                      <a:lumMod val="50000"/>
                    </a:schemeClr>
                  </a:solidFill>
                </a:rPr>
                <a:t>Dzmitry Bahdanau et al.</a:t>
              </a:r>
              <a:endParaRPr lang="en-TH" sz="1200"/>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C41F202D-F736-9C81-CBD3-0EC1AEEE02EE}"/>
                    </a:ext>
                  </a:extLst>
                </p14:cNvPr>
                <p14:cNvContentPartPr/>
                <p14:nvPr/>
              </p14:nvContentPartPr>
              <p14:xfrm>
                <a:off x="600090" y="4822670"/>
                <a:ext cx="95760" cy="136800"/>
              </p14:xfrm>
            </p:contentPart>
          </mc:Choice>
          <mc:Fallback xmlns="">
            <p:pic>
              <p:nvPicPr>
                <p:cNvPr id="10" name="Ink 9">
                  <a:extLst>
                    <a:ext uri="{FF2B5EF4-FFF2-40B4-BE49-F238E27FC236}">
                      <a16:creationId xmlns:a16="http://schemas.microsoft.com/office/drawing/2014/main" id="{8F937FBA-6616-A943-9FFD-F5DD71F21F70}"/>
                    </a:ext>
                  </a:extLst>
                </p:cNvPr>
                <p:cNvPicPr/>
                <p:nvPr/>
              </p:nvPicPr>
              <p:blipFill>
                <a:blip r:embed="rId5"/>
                <a:stretch>
                  <a:fillRect/>
                </a:stretch>
              </p:blipFill>
              <p:spPr>
                <a:xfrm>
                  <a:off x="584610" y="4807231"/>
                  <a:ext cx="126360" cy="16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E03A0B81-4FA9-0306-F7D3-2B2CA5438EA7}"/>
                    </a:ext>
                  </a:extLst>
                </p14:cNvPr>
                <p14:cNvContentPartPr/>
                <p14:nvPr/>
              </p14:nvContentPartPr>
              <p14:xfrm>
                <a:off x="730050" y="4857590"/>
                <a:ext cx="82800" cy="98640"/>
              </p14:xfrm>
            </p:contentPart>
          </mc:Choice>
          <mc:Fallback xmlns="">
            <p:pic>
              <p:nvPicPr>
                <p:cNvPr id="11" name="Ink 10">
                  <a:extLst>
                    <a:ext uri="{FF2B5EF4-FFF2-40B4-BE49-F238E27FC236}">
                      <a16:creationId xmlns:a16="http://schemas.microsoft.com/office/drawing/2014/main" id="{E9A0E323-4B94-7E49-8F12-825CD5C9F370}"/>
                    </a:ext>
                  </a:extLst>
                </p:cNvPr>
                <p:cNvPicPr/>
                <p:nvPr/>
              </p:nvPicPr>
              <p:blipFill>
                <a:blip r:embed="rId7"/>
                <a:stretch>
                  <a:fillRect/>
                </a:stretch>
              </p:blipFill>
              <p:spPr>
                <a:xfrm>
                  <a:off x="714637" y="4842110"/>
                  <a:ext cx="113268" cy="129240"/>
                </a:xfrm>
                <a:prstGeom prst="rect">
                  <a:avLst/>
                </a:prstGeom>
              </p:spPr>
            </p:pic>
          </mc:Fallback>
        </mc:AlternateContent>
        <p:grpSp>
          <p:nvGrpSpPr>
            <p:cNvPr id="10" name="Group 9">
              <a:extLst>
                <a:ext uri="{FF2B5EF4-FFF2-40B4-BE49-F238E27FC236}">
                  <a16:creationId xmlns:a16="http://schemas.microsoft.com/office/drawing/2014/main" id="{E176A9CF-25A3-D626-1BEA-F51D3A5C17AF}"/>
                </a:ext>
              </a:extLst>
            </p:cNvPr>
            <p:cNvGrpSpPr/>
            <p:nvPr/>
          </p:nvGrpSpPr>
          <p:grpSpPr>
            <a:xfrm>
              <a:off x="869730" y="4854350"/>
              <a:ext cx="292320" cy="102240"/>
              <a:chOff x="869730" y="4854350"/>
              <a:chExt cx="292320" cy="102240"/>
            </a:xfrm>
          </p:grpSpPr>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2ACF22D8-902F-AF75-948F-31EDAB2AA203}"/>
                      </a:ext>
                    </a:extLst>
                  </p14:cNvPr>
                  <p14:cNvContentPartPr/>
                  <p14:nvPr/>
                </p14:nvContentPartPr>
                <p14:xfrm>
                  <a:off x="869730" y="4860830"/>
                  <a:ext cx="76680" cy="86040"/>
                </p14:xfrm>
              </p:contentPart>
            </mc:Choice>
            <mc:Fallback xmlns="">
              <p:pic>
                <p:nvPicPr>
                  <p:cNvPr id="24" name="Ink 23">
                    <a:extLst>
                      <a:ext uri="{FF2B5EF4-FFF2-40B4-BE49-F238E27FC236}">
                        <a16:creationId xmlns:a16="http://schemas.microsoft.com/office/drawing/2014/main" id="{1D149AEF-F321-AE47-A8D2-0F45CACB0B79}"/>
                      </a:ext>
                    </a:extLst>
                  </p:cNvPr>
                  <p:cNvPicPr/>
                  <p:nvPr/>
                </p:nvPicPr>
                <p:blipFill>
                  <a:blip r:embed="rId9"/>
                  <a:stretch>
                    <a:fillRect/>
                  </a:stretch>
                </p:blipFill>
                <p:spPr>
                  <a:xfrm>
                    <a:off x="854250" y="4845350"/>
                    <a:ext cx="1072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C24BD4B4-64A6-66BE-44A2-BDD0FBA58AEB}"/>
                      </a:ext>
                    </a:extLst>
                  </p14:cNvPr>
                  <p14:cNvContentPartPr/>
                  <p14:nvPr/>
                </p14:nvContentPartPr>
                <p14:xfrm>
                  <a:off x="996810" y="4854350"/>
                  <a:ext cx="70200" cy="89280"/>
                </p14:xfrm>
              </p:contentPart>
            </mc:Choice>
            <mc:Fallback xmlns="">
              <p:pic>
                <p:nvPicPr>
                  <p:cNvPr id="25" name="Ink 24">
                    <a:extLst>
                      <a:ext uri="{FF2B5EF4-FFF2-40B4-BE49-F238E27FC236}">
                        <a16:creationId xmlns:a16="http://schemas.microsoft.com/office/drawing/2014/main" id="{A030E2B1-3F9C-4E4B-8F68-39E18F5FC40B}"/>
                      </a:ext>
                    </a:extLst>
                  </p:cNvPr>
                  <p:cNvPicPr/>
                  <p:nvPr/>
                </p:nvPicPr>
                <p:blipFill>
                  <a:blip r:embed="rId11"/>
                  <a:stretch>
                    <a:fillRect/>
                  </a:stretch>
                </p:blipFill>
                <p:spPr>
                  <a:xfrm>
                    <a:off x="981330" y="4838870"/>
                    <a:ext cx="1008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20764D51-1B9D-6037-7A34-F0EC5F85288F}"/>
                      </a:ext>
                    </a:extLst>
                  </p14:cNvPr>
                  <p14:cNvContentPartPr/>
                  <p14:nvPr/>
                </p14:nvContentPartPr>
                <p14:xfrm>
                  <a:off x="1091850" y="4860830"/>
                  <a:ext cx="70200" cy="95760"/>
                </p14:xfrm>
              </p:contentPart>
            </mc:Choice>
            <mc:Fallback xmlns="">
              <p:pic>
                <p:nvPicPr>
                  <p:cNvPr id="26" name="Ink 25">
                    <a:extLst>
                      <a:ext uri="{FF2B5EF4-FFF2-40B4-BE49-F238E27FC236}">
                        <a16:creationId xmlns:a16="http://schemas.microsoft.com/office/drawing/2014/main" id="{645DAA24-7DB5-FE4E-B280-CCCB9D7B2BDB}"/>
                      </a:ext>
                    </a:extLst>
                  </p:cNvPr>
                  <p:cNvPicPr/>
                  <p:nvPr/>
                </p:nvPicPr>
                <p:blipFill>
                  <a:blip r:embed="rId13"/>
                  <a:stretch>
                    <a:fillRect/>
                  </a:stretch>
                </p:blipFill>
                <p:spPr>
                  <a:xfrm>
                    <a:off x="1076370" y="4845350"/>
                    <a:ext cx="100800" cy="126360"/>
                  </a:xfrm>
                  <a:prstGeom prst="rect">
                    <a:avLst/>
                  </a:prstGeom>
                </p:spPr>
              </p:pic>
            </mc:Fallback>
          </mc:AlternateContent>
        </p:grpSp>
        <p:grpSp>
          <p:nvGrpSpPr>
            <p:cNvPr id="11" name="Group 10">
              <a:extLst>
                <a:ext uri="{FF2B5EF4-FFF2-40B4-BE49-F238E27FC236}">
                  <a16:creationId xmlns:a16="http://schemas.microsoft.com/office/drawing/2014/main" id="{6B6846F4-92EA-ED00-50FC-FCB9A05AE6A6}"/>
                </a:ext>
              </a:extLst>
            </p:cNvPr>
            <p:cNvGrpSpPr/>
            <p:nvPr/>
          </p:nvGrpSpPr>
          <p:grpSpPr>
            <a:xfrm>
              <a:off x="45771" y="2954187"/>
              <a:ext cx="500040" cy="223200"/>
              <a:chOff x="45771" y="2954187"/>
              <a:chExt cx="500040" cy="223200"/>
            </a:xfrm>
          </p:grpSpPr>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04F124B6-BEE4-3AC4-F21E-04FB40188C85}"/>
                      </a:ext>
                    </a:extLst>
                  </p14:cNvPr>
                  <p14:cNvContentPartPr/>
                  <p14:nvPr/>
                </p14:nvContentPartPr>
                <p14:xfrm>
                  <a:off x="107331" y="3011787"/>
                  <a:ext cx="92520" cy="81000"/>
                </p14:xfrm>
              </p:contentPart>
            </mc:Choice>
            <mc:Fallback xmlns="">
              <p:pic>
                <p:nvPicPr>
                  <p:cNvPr id="18" name="Ink 17">
                    <a:extLst>
                      <a:ext uri="{FF2B5EF4-FFF2-40B4-BE49-F238E27FC236}">
                        <a16:creationId xmlns:a16="http://schemas.microsoft.com/office/drawing/2014/main" id="{ACB204AB-A985-614F-B8C0-1A06E73A07D8}"/>
                      </a:ext>
                    </a:extLst>
                  </p:cNvPr>
                  <p:cNvPicPr/>
                  <p:nvPr/>
                </p:nvPicPr>
                <p:blipFill>
                  <a:blip r:embed="rId15"/>
                  <a:stretch>
                    <a:fillRect/>
                  </a:stretch>
                </p:blipFill>
                <p:spPr>
                  <a:xfrm>
                    <a:off x="91911" y="2996307"/>
                    <a:ext cx="123001"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70225932-24DB-1D60-E8A2-745AC12378BC}"/>
                      </a:ext>
                    </a:extLst>
                  </p14:cNvPr>
                  <p14:cNvContentPartPr/>
                  <p14:nvPr/>
                </p14:nvContentPartPr>
                <p14:xfrm>
                  <a:off x="149451" y="3011787"/>
                  <a:ext cx="15840" cy="108000"/>
                </p14:xfrm>
              </p:contentPart>
            </mc:Choice>
            <mc:Fallback xmlns="">
              <p:pic>
                <p:nvPicPr>
                  <p:cNvPr id="19" name="Ink 18">
                    <a:extLst>
                      <a:ext uri="{FF2B5EF4-FFF2-40B4-BE49-F238E27FC236}">
                        <a16:creationId xmlns:a16="http://schemas.microsoft.com/office/drawing/2014/main" id="{CD164918-F801-FE44-823D-373F32739F74}"/>
                      </a:ext>
                    </a:extLst>
                  </p:cNvPr>
                  <p:cNvPicPr/>
                  <p:nvPr/>
                </p:nvPicPr>
                <p:blipFill>
                  <a:blip r:embed="rId17"/>
                  <a:stretch>
                    <a:fillRect/>
                  </a:stretch>
                </p:blipFill>
                <p:spPr>
                  <a:xfrm>
                    <a:off x="133611" y="2996307"/>
                    <a:ext cx="47152"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2332FA14-A414-86C6-C670-BC615BB50B4D}"/>
                      </a:ext>
                    </a:extLst>
                  </p14:cNvPr>
                  <p14:cNvContentPartPr/>
                  <p14:nvPr/>
                </p14:nvContentPartPr>
                <p14:xfrm>
                  <a:off x="45771" y="2954187"/>
                  <a:ext cx="208080" cy="223200"/>
                </p14:xfrm>
              </p:contentPart>
            </mc:Choice>
            <mc:Fallback xmlns="">
              <p:pic>
                <p:nvPicPr>
                  <p:cNvPr id="20" name="Ink 19">
                    <a:extLst>
                      <a:ext uri="{FF2B5EF4-FFF2-40B4-BE49-F238E27FC236}">
                        <a16:creationId xmlns:a16="http://schemas.microsoft.com/office/drawing/2014/main" id="{782B0024-5B47-DD44-A802-C493F30EBFD0}"/>
                      </a:ext>
                    </a:extLst>
                  </p:cNvPr>
                  <p:cNvPicPr/>
                  <p:nvPr/>
                </p:nvPicPr>
                <p:blipFill>
                  <a:blip r:embed="rId19"/>
                  <a:stretch>
                    <a:fillRect/>
                  </a:stretch>
                </p:blipFill>
                <p:spPr>
                  <a:xfrm>
                    <a:off x="30264" y="2938707"/>
                    <a:ext cx="238733"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72A4E260-592D-32C9-754A-979892BEE649}"/>
                      </a:ext>
                    </a:extLst>
                  </p14:cNvPr>
                  <p14:cNvContentPartPr/>
                  <p14:nvPr/>
                </p14:nvContentPartPr>
                <p14:xfrm>
                  <a:off x="411171" y="3023667"/>
                  <a:ext cx="50040" cy="100080"/>
                </p14:xfrm>
              </p:contentPart>
            </mc:Choice>
            <mc:Fallback xmlns="">
              <p:pic>
                <p:nvPicPr>
                  <p:cNvPr id="21" name="Ink 20">
                    <a:extLst>
                      <a:ext uri="{FF2B5EF4-FFF2-40B4-BE49-F238E27FC236}">
                        <a16:creationId xmlns:a16="http://schemas.microsoft.com/office/drawing/2014/main" id="{9BBA6340-47B3-3647-884B-7CC2F13CFEE5}"/>
                      </a:ext>
                    </a:extLst>
                  </p:cNvPr>
                  <p:cNvPicPr/>
                  <p:nvPr/>
                </p:nvPicPr>
                <p:blipFill>
                  <a:blip r:embed="rId21"/>
                  <a:stretch>
                    <a:fillRect/>
                  </a:stretch>
                </p:blipFill>
                <p:spPr>
                  <a:xfrm>
                    <a:off x="395691" y="3008187"/>
                    <a:ext cx="806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839A190D-5998-7ECB-132C-10EF5920C9A7}"/>
                      </a:ext>
                    </a:extLst>
                  </p14:cNvPr>
                  <p14:cNvContentPartPr/>
                  <p14:nvPr/>
                </p14:nvContentPartPr>
                <p14:xfrm>
                  <a:off x="411171" y="3023667"/>
                  <a:ext cx="54000" cy="11880"/>
                </p14:xfrm>
              </p:contentPart>
            </mc:Choice>
            <mc:Fallback xmlns="">
              <p:pic>
                <p:nvPicPr>
                  <p:cNvPr id="22" name="Ink 21">
                    <a:extLst>
                      <a:ext uri="{FF2B5EF4-FFF2-40B4-BE49-F238E27FC236}">
                        <a16:creationId xmlns:a16="http://schemas.microsoft.com/office/drawing/2014/main" id="{A5D52B98-3E3C-A94B-8805-5292E76B1A34}"/>
                      </a:ext>
                    </a:extLst>
                  </p:cNvPr>
                  <p:cNvPicPr/>
                  <p:nvPr/>
                </p:nvPicPr>
                <p:blipFill>
                  <a:blip r:embed="rId23"/>
                  <a:stretch>
                    <a:fillRect/>
                  </a:stretch>
                </p:blipFill>
                <p:spPr>
                  <a:xfrm>
                    <a:off x="395691" y="3008187"/>
                    <a:ext cx="846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6F3AF8DB-2FB9-EEC8-0E8B-BB2E20D5A62C}"/>
                      </a:ext>
                    </a:extLst>
                  </p14:cNvPr>
                  <p14:cNvContentPartPr/>
                  <p14:nvPr/>
                </p14:nvContentPartPr>
                <p14:xfrm>
                  <a:off x="349611" y="2962107"/>
                  <a:ext cx="196200" cy="211320"/>
                </p14:xfrm>
              </p:contentPart>
            </mc:Choice>
            <mc:Fallback xmlns="">
              <p:pic>
                <p:nvPicPr>
                  <p:cNvPr id="23" name="Ink 22">
                    <a:extLst>
                      <a:ext uri="{FF2B5EF4-FFF2-40B4-BE49-F238E27FC236}">
                        <a16:creationId xmlns:a16="http://schemas.microsoft.com/office/drawing/2014/main" id="{2C4B0FBA-88A4-324E-A421-AB3D0438A989}"/>
                      </a:ext>
                    </a:extLst>
                  </p:cNvPr>
                  <p:cNvPicPr/>
                  <p:nvPr/>
                </p:nvPicPr>
                <p:blipFill>
                  <a:blip r:embed="rId25"/>
                  <a:stretch>
                    <a:fillRect/>
                  </a:stretch>
                </p:blipFill>
                <p:spPr>
                  <a:xfrm>
                    <a:off x="334131" y="2946653"/>
                    <a:ext cx="226800" cy="24186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12" name="Ink 11">
                  <a:extLst>
                    <a:ext uri="{FF2B5EF4-FFF2-40B4-BE49-F238E27FC236}">
                      <a16:creationId xmlns:a16="http://schemas.microsoft.com/office/drawing/2014/main" id="{C8E520A5-3ACB-C52A-66E4-F03E92E6F688}"/>
                    </a:ext>
                  </a:extLst>
                </p14:cNvPr>
                <p14:cNvContentPartPr/>
                <p14:nvPr/>
              </p14:nvContentPartPr>
              <p14:xfrm>
                <a:off x="164931" y="4610187"/>
                <a:ext cx="69840" cy="96120"/>
              </p14:xfrm>
            </p:contentPart>
          </mc:Choice>
          <mc:Fallback xmlns="">
            <p:pic>
              <p:nvPicPr>
                <p:cNvPr id="14" name="Ink 13">
                  <a:extLst>
                    <a:ext uri="{FF2B5EF4-FFF2-40B4-BE49-F238E27FC236}">
                      <a16:creationId xmlns:a16="http://schemas.microsoft.com/office/drawing/2014/main" id="{90A003C3-E41E-0F4C-B1A2-3C1639AC901F}"/>
                    </a:ext>
                  </a:extLst>
                </p:cNvPr>
                <p:cNvPicPr/>
                <p:nvPr/>
              </p:nvPicPr>
              <p:blipFill>
                <a:blip r:embed="rId27"/>
                <a:stretch>
                  <a:fillRect/>
                </a:stretch>
              </p:blipFill>
              <p:spPr>
                <a:xfrm>
                  <a:off x="149451" y="4594707"/>
                  <a:ext cx="1004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 name="Ink 12">
                  <a:extLst>
                    <a:ext uri="{FF2B5EF4-FFF2-40B4-BE49-F238E27FC236}">
                      <a16:creationId xmlns:a16="http://schemas.microsoft.com/office/drawing/2014/main" id="{7E8BF255-2003-D381-71D0-67EF35BE8DF9}"/>
                    </a:ext>
                  </a:extLst>
                </p14:cNvPr>
                <p14:cNvContentPartPr/>
                <p14:nvPr/>
              </p14:nvContentPartPr>
              <p14:xfrm>
                <a:off x="91851" y="4537107"/>
                <a:ext cx="196200" cy="215640"/>
              </p14:xfrm>
            </p:contentPart>
          </mc:Choice>
          <mc:Fallback xmlns="">
            <p:pic>
              <p:nvPicPr>
                <p:cNvPr id="15" name="Ink 14">
                  <a:extLst>
                    <a:ext uri="{FF2B5EF4-FFF2-40B4-BE49-F238E27FC236}">
                      <a16:creationId xmlns:a16="http://schemas.microsoft.com/office/drawing/2014/main" id="{C0DA0B71-3FFB-D84E-8AA8-24CF739F600F}"/>
                    </a:ext>
                  </a:extLst>
                </p:cNvPr>
                <p:cNvPicPr/>
                <p:nvPr/>
              </p:nvPicPr>
              <p:blipFill>
                <a:blip r:embed="rId29"/>
                <a:stretch>
                  <a:fillRect/>
                </a:stretch>
              </p:blipFill>
              <p:spPr>
                <a:xfrm>
                  <a:off x="76371" y="4521601"/>
                  <a:ext cx="226800" cy="24629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4" name="Ink 13">
                  <a:extLst>
                    <a:ext uri="{FF2B5EF4-FFF2-40B4-BE49-F238E27FC236}">
                      <a16:creationId xmlns:a16="http://schemas.microsoft.com/office/drawing/2014/main" id="{ADBCE622-489C-D43C-3B86-81F17EC354B9}"/>
                    </a:ext>
                  </a:extLst>
                </p14:cNvPr>
                <p14:cNvContentPartPr/>
                <p14:nvPr/>
              </p14:nvContentPartPr>
              <p14:xfrm>
                <a:off x="107331" y="3670947"/>
                <a:ext cx="67320" cy="117360"/>
              </p14:xfrm>
            </p:contentPart>
          </mc:Choice>
          <mc:Fallback xmlns="">
            <p:pic>
              <p:nvPicPr>
                <p:cNvPr id="16" name="Ink 15">
                  <a:extLst>
                    <a:ext uri="{FF2B5EF4-FFF2-40B4-BE49-F238E27FC236}">
                      <a16:creationId xmlns:a16="http://schemas.microsoft.com/office/drawing/2014/main" id="{B62C5E18-3CD9-1A46-93BD-4D4174F6E84B}"/>
                    </a:ext>
                  </a:extLst>
                </p:cNvPr>
                <p:cNvPicPr/>
                <p:nvPr/>
              </p:nvPicPr>
              <p:blipFill>
                <a:blip r:embed="rId31"/>
                <a:stretch>
                  <a:fillRect/>
                </a:stretch>
              </p:blipFill>
              <p:spPr>
                <a:xfrm>
                  <a:off x="91933" y="3655467"/>
                  <a:ext cx="97757"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5" name="Ink 14">
                  <a:extLst>
                    <a:ext uri="{FF2B5EF4-FFF2-40B4-BE49-F238E27FC236}">
                      <a16:creationId xmlns:a16="http://schemas.microsoft.com/office/drawing/2014/main" id="{6DF07D0A-17CF-75F3-0850-EC33BEE29CEA}"/>
                    </a:ext>
                  </a:extLst>
                </p14:cNvPr>
                <p14:cNvContentPartPr/>
                <p14:nvPr/>
              </p14:nvContentPartPr>
              <p14:xfrm>
                <a:off x="34251" y="3626667"/>
                <a:ext cx="215640" cy="211680"/>
              </p14:xfrm>
            </p:contentPart>
          </mc:Choice>
          <mc:Fallback xmlns="">
            <p:pic>
              <p:nvPicPr>
                <p:cNvPr id="17" name="Ink 16">
                  <a:extLst>
                    <a:ext uri="{FF2B5EF4-FFF2-40B4-BE49-F238E27FC236}">
                      <a16:creationId xmlns:a16="http://schemas.microsoft.com/office/drawing/2014/main" id="{44B85FE2-05B7-D24A-8B97-87F0EB8F28BE}"/>
                    </a:ext>
                  </a:extLst>
                </p:cNvPr>
                <p:cNvPicPr/>
                <p:nvPr/>
              </p:nvPicPr>
              <p:blipFill>
                <a:blip r:embed="rId33"/>
                <a:stretch>
                  <a:fillRect/>
                </a:stretch>
              </p:blipFill>
              <p:spPr>
                <a:xfrm>
                  <a:off x="18771" y="3611187"/>
                  <a:ext cx="246240" cy="242280"/>
                </a:xfrm>
                <a:prstGeom prst="rect">
                  <a:avLst/>
                </a:prstGeom>
              </p:spPr>
            </p:pic>
          </mc:Fallback>
        </mc:AlternateContent>
      </p:grpSp>
      <p:sp>
        <p:nvSpPr>
          <p:cNvPr id="40" name="TextBox 39">
            <a:extLst>
              <a:ext uri="{FF2B5EF4-FFF2-40B4-BE49-F238E27FC236}">
                <a16:creationId xmlns:a16="http://schemas.microsoft.com/office/drawing/2014/main" id="{175FF797-0327-53F5-450F-2B4A61435228}"/>
              </a:ext>
            </a:extLst>
          </p:cNvPr>
          <p:cNvSpPr txBox="1"/>
          <p:nvPr/>
        </p:nvSpPr>
        <p:spPr>
          <a:xfrm>
            <a:off x="1377693" y="1835029"/>
            <a:ext cx="3463775" cy="584775"/>
          </a:xfrm>
          <a:prstGeom prst="rect">
            <a:avLst/>
          </a:prstGeom>
          <a:noFill/>
        </p:spPr>
        <p:txBody>
          <a:bodyPr wrap="square" rtlCol="0">
            <a:spAutoFit/>
          </a:bodyPr>
          <a:lstStyle/>
          <a:p>
            <a:r>
              <a:rPr lang="en-US" sz="1600" dirty="0" err="1">
                <a:solidFill>
                  <a:srgbClr val="22B1C2"/>
                </a:solidFill>
              </a:rPr>
              <a:t>i</a:t>
            </a:r>
            <a:r>
              <a:rPr lang="en-US" sz="1600" baseline="30000" dirty="0" err="1">
                <a:solidFill>
                  <a:srgbClr val="22B1C2"/>
                </a:solidFill>
              </a:rPr>
              <a:t>th</a:t>
            </a:r>
            <a:r>
              <a:rPr lang="en-US" sz="1600" baseline="30000" dirty="0">
                <a:solidFill>
                  <a:srgbClr val="22B1C2"/>
                </a:solidFill>
              </a:rPr>
              <a:t> </a:t>
            </a:r>
            <a:r>
              <a:rPr lang="en-US" sz="1600" dirty="0">
                <a:solidFill>
                  <a:srgbClr val="22B1C2"/>
                </a:solidFill>
              </a:rPr>
              <a:t>encoder output</a:t>
            </a:r>
          </a:p>
          <a:p>
            <a:r>
              <a:rPr lang="en-US" sz="1600" dirty="0" err="1">
                <a:solidFill>
                  <a:srgbClr val="22B1C2"/>
                </a:solidFill>
              </a:rPr>
              <a:t>t</a:t>
            </a:r>
            <a:r>
              <a:rPr lang="en-US" sz="1600" baseline="30000" dirty="0" err="1">
                <a:solidFill>
                  <a:srgbClr val="22B1C2"/>
                </a:solidFill>
              </a:rPr>
              <a:t>th</a:t>
            </a:r>
            <a:r>
              <a:rPr lang="en-US" sz="1600" baseline="30000" dirty="0">
                <a:solidFill>
                  <a:srgbClr val="22B1C2"/>
                </a:solidFill>
              </a:rPr>
              <a:t> </a:t>
            </a:r>
            <a:r>
              <a:rPr lang="en-US" sz="1600" dirty="0">
                <a:solidFill>
                  <a:srgbClr val="22B1C2"/>
                </a:solidFill>
              </a:rPr>
              <a:t>decoder time step</a:t>
            </a:r>
            <a:endParaRPr lang="en-TH" sz="1600" dirty="0">
              <a:solidFill>
                <a:srgbClr val="22B1C2"/>
              </a:solidFill>
            </a:endParaRPr>
          </a:p>
        </p:txBody>
      </p:sp>
      <p:sp>
        <p:nvSpPr>
          <p:cNvPr id="41" name="TextBox 40">
            <a:extLst>
              <a:ext uri="{FF2B5EF4-FFF2-40B4-BE49-F238E27FC236}">
                <a16:creationId xmlns:a16="http://schemas.microsoft.com/office/drawing/2014/main" id="{ABDED53A-A53C-1981-8E4C-1717AB6ED0CB}"/>
              </a:ext>
            </a:extLst>
          </p:cNvPr>
          <p:cNvSpPr txBox="1"/>
          <p:nvPr/>
        </p:nvSpPr>
        <p:spPr>
          <a:xfrm>
            <a:off x="869424" y="5563047"/>
            <a:ext cx="3463775" cy="830997"/>
          </a:xfrm>
          <a:prstGeom prst="rect">
            <a:avLst/>
          </a:prstGeom>
          <a:noFill/>
        </p:spPr>
        <p:txBody>
          <a:bodyPr wrap="square" rtlCol="0">
            <a:spAutoFit/>
          </a:bodyPr>
          <a:lstStyle/>
          <a:p>
            <a:r>
              <a:rPr lang="en-TH" sz="1600" dirty="0">
                <a:solidFill>
                  <a:srgbClr val="C00000"/>
                </a:solidFill>
              </a:rPr>
              <a:t>The scores measure how well each encoder’s output is aligned with the decoder’s current hidden state</a:t>
            </a:r>
          </a:p>
        </p:txBody>
      </p:sp>
    </p:spTree>
    <p:extLst>
      <p:ext uri="{BB962C8B-B14F-4D97-AF65-F5344CB8AC3E}">
        <p14:creationId xmlns:p14="http://schemas.microsoft.com/office/powerpoint/2010/main" val="110099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0C800-85CF-1305-9EDE-9C11FE116AC0}"/>
              </a:ext>
            </a:extLst>
          </p:cNvPr>
          <p:cNvSpPr>
            <a:spLocks noGrp="1"/>
          </p:cNvSpPr>
          <p:nvPr>
            <p:ph type="title"/>
          </p:nvPr>
        </p:nvSpPr>
        <p:spPr/>
        <p:txBody>
          <a:bodyPr/>
          <a:lstStyle/>
          <a:p>
            <a:r>
              <a:rPr lang="en-TH" dirty="0"/>
              <a:t>Decoder RNN with Attention</a:t>
            </a:r>
          </a:p>
        </p:txBody>
      </p:sp>
      <p:sp>
        <p:nvSpPr>
          <p:cNvPr id="3" name="Rectangle 2">
            <a:extLst>
              <a:ext uri="{FF2B5EF4-FFF2-40B4-BE49-F238E27FC236}">
                <a16:creationId xmlns:a16="http://schemas.microsoft.com/office/drawing/2014/main" id="{54425004-F669-6C56-C586-BFCCE906E243}"/>
              </a:ext>
            </a:extLst>
          </p:cNvPr>
          <p:cNvSpPr/>
          <p:nvPr/>
        </p:nvSpPr>
        <p:spPr>
          <a:xfrm>
            <a:off x="115229" y="2347141"/>
            <a:ext cx="3843454" cy="3539430"/>
          </a:xfrm>
          <a:prstGeom prst="rect">
            <a:avLst/>
          </a:prstGeom>
        </p:spPr>
        <p:txBody>
          <a:bodyPr wrap="square">
            <a:spAutoFit/>
          </a:bodyPr>
          <a:lstStyle/>
          <a:p>
            <a:pPr algn="just" fontAlgn="base">
              <a:buFont typeface="+mj-lt"/>
              <a:buAutoNum type="arabicPeriod"/>
            </a:pPr>
            <a:r>
              <a:rPr lang="th-TH" sz="1400">
                <a:solidFill>
                  <a:srgbClr val="222222"/>
                </a:solidFill>
                <a:latin typeface="inherit"/>
              </a:rPr>
              <a:t> </a:t>
            </a:r>
            <a:r>
              <a:rPr lang="en-GB" sz="1400">
                <a:solidFill>
                  <a:srgbClr val="222222"/>
                </a:solidFill>
                <a:latin typeface="inherit"/>
              </a:rPr>
              <a:t>The attention decoder RNN takes in the embedding of the </a:t>
            </a:r>
            <a:r>
              <a:rPr lang="en-GB" sz="1400">
                <a:solidFill>
                  <a:srgbClr val="00882B"/>
                </a:solidFill>
                <a:latin typeface="inherit"/>
              </a:rPr>
              <a:t>&lt;END&gt;</a:t>
            </a:r>
            <a:r>
              <a:rPr lang="en-GB" sz="1400">
                <a:solidFill>
                  <a:srgbClr val="222222"/>
                </a:solidFill>
                <a:latin typeface="inherit"/>
              </a:rPr>
              <a:t> token, and an </a:t>
            </a:r>
            <a:r>
              <a:rPr lang="en-GB" sz="1400">
                <a:solidFill>
                  <a:srgbClr val="B36AE2"/>
                </a:solidFill>
                <a:latin typeface="inherit"/>
              </a:rPr>
              <a:t>initial decoder hidden state</a:t>
            </a:r>
            <a:r>
              <a:rPr lang="en-GB" sz="1400">
                <a:solidFill>
                  <a:srgbClr val="222222"/>
                </a:solidFill>
                <a:latin typeface="inherit"/>
              </a:rPr>
              <a:t>.</a:t>
            </a:r>
          </a:p>
          <a:p>
            <a:pPr algn="just" fontAlgn="base">
              <a:buFont typeface="+mj-lt"/>
              <a:buAutoNum type="arabicPeriod"/>
            </a:pPr>
            <a:r>
              <a:rPr lang="th-TH" sz="1400">
                <a:solidFill>
                  <a:srgbClr val="222222"/>
                </a:solidFill>
                <a:latin typeface="inherit"/>
              </a:rPr>
              <a:t> </a:t>
            </a:r>
            <a:r>
              <a:rPr lang="en-GB" sz="1400">
                <a:solidFill>
                  <a:srgbClr val="222222"/>
                </a:solidFill>
                <a:latin typeface="inherit"/>
              </a:rPr>
              <a:t>The RNN processes its inputs, producing an output and a </a:t>
            </a:r>
            <a:r>
              <a:rPr lang="en-GB" sz="1400">
                <a:solidFill>
                  <a:srgbClr val="B36AE2"/>
                </a:solidFill>
                <a:latin typeface="inherit"/>
              </a:rPr>
              <a:t>new hidden state</a:t>
            </a:r>
            <a:r>
              <a:rPr lang="en-GB" sz="1400">
                <a:solidFill>
                  <a:srgbClr val="222222"/>
                </a:solidFill>
                <a:latin typeface="inherit"/>
              </a:rPr>
              <a:t> vector (</a:t>
            </a:r>
            <a:r>
              <a:rPr lang="en-GB" sz="1400">
                <a:solidFill>
                  <a:srgbClr val="B36AE2"/>
                </a:solidFill>
                <a:latin typeface="inherit"/>
              </a:rPr>
              <a:t>h</a:t>
            </a:r>
            <a:r>
              <a:rPr lang="en-GB" sz="1400">
                <a:solidFill>
                  <a:srgbClr val="5CBCE9"/>
                </a:solidFill>
                <a:latin typeface="inherit"/>
              </a:rPr>
              <a:t>4</a:t>
            </a:r>
            <a:r>
              <a:rPr lang="en-GB" sz="1400">
                <a:solidFill>
                  <a:srgbClr val="222222"/>
                </a:solidFill>
                <a:latin typeface="inherit"/>
              </a:rPr>
              <a:t>). The output is discarded.</a:t>
            </a:r>
          </a:p>
          <a:p>
            <a:pPr algn="just" fontAlgn="base">
              <a:buFont typeface="+mj-lt"/>
              <a:buAutoNum type="arabicPeriod"/>
            </a:pPr>
            <a:r>
              <a:rPr lang="th-TH" sz="1400">
                <a:solidFill>
                  <a:srgbClr val="222222"/>
                </a:solidFill>
                <a:latin typeface="inherit"/>
              </a:rPr>
              <a:t> </a:t>
            </a:r>
            <a:r>
              <a:rPr lang="en-GB" sz="1400">
                <a:solidFill>
                  <a:srgbClr val="222222"/>
                </a:solidFill>
                <a:latin typeface="inherit"/>
              </a:rPr>
              <a:t>Attention Step: We use the </a:t>
            </a:r>
            <a:r>
              <a:rPr lang="en-GB" sz="1400">
                <a:solidFill>
                  <a:srgbClr val="F39019"/>
                </a:solidFill>
                <a:latin typeface="inherit"/>
              </a:rPr>
              <a:t>encoder hidden states</a:t>
            </a:r>
            <a:r>
              <a:rPr lang="en-GB" sz="1400">
                <a:solidFill>
                  <a:srgbClr val="222222"/>
                </a:solidFill>
                <a:latin typeface="inherit"/>
              </a:rPr>
              <a:t> and the </a:t>
            </a:r>
            <a:r>
              <a:rPr lang="en-GB" sz="1400">
                <a:solidFill>
                  <a:srgbClr val="B36AE2"/>
                </a:solidFill>
                <a:latin typeface="inherit"/>
              </a:rPr>
              <a:t>h</a:t>
            </a:r>
            <a:r>
              <a:rPr lang="en-GB" sz="1400">
                <a:solidFill>
                  <a:srgbClr val="5CBCE9"/>
                </a:solidFill>
                <a:latin typeface="inherit"/>
              </a:rPr>
              <a:t>4</a:t>
            </a:r>
            <a:r>
              <a:rPr lang="en-GB" sz="1400">
                <a:solidFill>
                  <a:srgbClr val="222222"/>
                </a:solidFill>
                <a:latin typeface="inherit"/>
              </a:rPr>
              <a:t> vector to calculate a context vector (</a:t>
            </a:r>
            <a:r>
              <a:rPr lang="en-GB" sz="1400">
                <a:solidFill>
                  <a:srgbClr val="5CBCE9"/>
                </a:solidFill>
                <a:latin typeface="inherit"/>
              </a:rPr>
              <a:t>C</a:t>
            </a:r>
            <a:r>
              <a:rPr lang="en-GB" sz="1400">
                <a:solidFill>
                  <a:srgbClr val="B36AE2"/>
                </a:solidFill>
                <a:latin typeface="inherit"/>
              </a:rPr>
              <a:t>4</a:t>
            </a:r>
            <a:r>
              <a:rPr lang="en-GB" sz="1400">
                <a:solidFill>
                  <a:srgbClr val="222222"/>
                </a:solidFill>
                <a:latin typeface="inherit"/>
              </a:rPr>
              <a:t>) for this time step.</a:t>
            </a:r>
          </a:p>
          <a:p>
            <a:pPr algn="just" fontAlgn="base">
              <a:buFont typeface="+mj-lt"/>
              <a:buAutoNum type="arabicPeriod"/>
            </a:pPr>
            <a:r>
              <a:rPr lang="th-TH" sz="1400">
                <a:solidFill>
                  <a:srgbClr val="222222"/>
                </a:solidFill>
                <a:latin typeface="inherit"/>
              </a:rPr>
              <a:t> </a:t>
            </a:r>
            <a:r>
              <a:rPr lang="en-GB" sz="1400">
                <a:solidFill>
                  <a:srgbClr val="222222"/>
                </a:solidFill>
                <a:latin typeface="inherit"/>
              </a:rPr>
              <a:t>We concatenate </a:t>
            </a:r>
            <a:r>
              <a:rPr lang="en-GB" sz="1400">
                <a:solidFill>
                  <a:srgbClr val="B36AE2"/>
                </a:solidFill>
                <a:latin typeface="inherit"/>
              </a:rPr>
              <a:t>h</a:t>
            </a:r>
            <a:r>
              <a:rPr lang="en-GB" sz="1400">
                <a:solidFill>
                  <a:srgbClr val="5CBCE9"/>
                </a:solidFill>
                <a:latin typeface="inherit"/>
              </a:rPr>
              <a:t>4</a:t>
            </a:r>
            <a:r>
              <a:rPr lang="en-GB" sz="1400">
                <a:solidFill>
                  <a:srgbClr val="222222"/>
                </a:solidFill>
                <a:latin typeface="inherit"/>
              </a:rPr>
              <a:t> and </a:t>
            </a:r>
            <a:r>
              <a:rPr lang="en-GB" sz="1400">
                <a:solidFill>
                  <a:srgbClr val="5CBCE9"/>
                </a:solidFill>
                <a:latin typeface="inherit"/>
              </a:rPr>
              <a:t>C</a:t>
            </a:r>
            <a:r>
              <a:rPr lang="en-GB" sz="1400">
                <a:solidFill>
                  <a:srgbClr val="B36AE2"/>
                </a:solidFill>
                <a:latin typeface="inherit"/>
              </a:rPr>
              <a:t>4</a:t>
            </a:r>
            <a:r>
              <a:rPr lang="en-GB" sz="1400">
                <a:solidFill>
                  <a:srgbClr val="222222"/>
                </a:solidFill>
                <a:latin typeface="inherit"/>
              </a:rPr>
              <a:t> into one vector.</a:t>
            </a:r>
          </a:p>
          <a:p>
            <a:pPr algn="just" fontAlgn="base">
              <a:buFont typeface="+mj-lt"/>
              <a:buAutoNum type="arabicPeriod"/>
            </a:pPr>
            <a:r>
              <a:rPr lang="th-TH" sz="1400">
                <a:solidFill>
                  <a:srgbClr val="222222"/>
                </a:solidFill>
                <a:latin typeface="inherit"/>
              </a:rPr>
              <a:t> </a:t>
            </a:r>
            <a:r>
              <a:rPr lang="en-GB" sz="1400">
                <a:solidFill>
                  <a:srgbClr val="222222"/>
                </a:solidFill>
                <a:latin typeface="inherit"/>
              </a:rPr>
              <a:t>We pass this vector through a </a:t>
            </a:r>
            <a:r>
              <a:rPr lang="en-GB" sz="1400">
                <a:solidFill>
                  <a:srgbClr val="EC5D57"/>
                </a:solidFill>
                <a:latin typeface="inherit"/>
              </a:rPr>
              <a:t>feedforward neural network</a:t>
            </a:r>
            <a:r>
              <a:rPr lang="en-GB" sz="1400">
                <a:solidFill>
                  <a:srgbClr val="222222"/>
                </a:solidFill>
                <a:latin typeface="inherit"/>
              </a:rPr>
              <a:t> (one trained jointly with the model).</a:t>
            </a:r>
          </a:p>
          <a:p>
            <a:pPr algn="just" fontAlgn="base">
              <a:buFont typeface="+mj-lt"/>
              <a:buAutoNum type="arabicPeriod"/>
            </a:pPr>
            <a:r>
              <a:rPr lang="th-TH" sz="1400">
                <a:solidFill>
                  <a:srgbClr val="222222"/>
                </a:solidFill>
                <a:latin typeface="inherit"/>
              </a:rPr>
              <a:t> </a:t>
            </a:r>
            <a:r>
              <a:rPr lang="en-GB" sz="1400">
                <a:solidFill>
                  <a:srgbClr val="222222"/>
                </a:solidFill>
                <a:latin typeface="inherit"/>
              </a:rPr>
              <a:t>The </a:t>
            </a:r>
            <a:r>
              <a:rPr lang="en-GB" sz="1400">
                <a:solidFill>
                  <a:srgbClr val="DF5F91"/>
                </a:solidFill>
                <a:latin typeface="inherit"/>
              </a:rPr>
              <a:t>output</a:t>
            </a:r>
            <a:r>
              <a:rPr lang="en-GB" sz="1400">
                <a:solidFill>
                  <a:srgbClr val="222222"/>
                </a:solidFill>
                <a:latin typeface="inherit"/>
              </a:rPr>
              <a:t> of the feedforward neural networks indicates the output word of this time step.</a:t>
            </a:r>
          </a:p>
          <a:p>
            <a:pPr algn="just" fontAlgn="base">
              <a:buFont typeface="+mj-lt"/>
              <a:buAutoNum type="arabicPeriod"/>
            </a:pPr>
            <a:r>
              <a:rPr lang="th-TH" sz="1400">
                <a:solidFill>
                  <a:srgbClr val="222222"/>
                </a:solidFill>
                <a:latin typeface="inherit"/>
              </a:rPr>
              <a:t> </a:t>
            </a:r>
            <a:r>
              <a:rPr lang="en-GB" sz="1400">
                <a:solidFill>
                  <a:srgbClr val="222222"/>
                </a:solidFill>
                <a:latin typeface="inherit"/>
              </a:rPr>
              <a:t>Repeat for the next time steps</a:t>
            </a:r>
            <a:endParaRPr lang="en-GB" sz="1400" b="0" i="0" u="none" strike="noStrike">
              <a:solidFill>
                <a:srgbClr val="222222"/>
              </a:solidFill>
              <a:effectLst/>
              <a:latin typeface="inherit"/>
            </a:endParaRPr>
          </a:p>
        </p:txBody>
      </p:sp>
      <p:pic>
        <p:nvPicPr>
          <p:cNvPr id="4" name="Picture 3">
            <a:extLst>
              <a:ext uri="{FF2B5EF4-FFF2-40B4-BE49-F238E27FC236}">
                <a16:creationId xmlns:a16="http://schemas.microsoft.com/office/drawing/2014/main" id="{7279AC5F-4481-864E-19CE-14E8A3B3F9C5}"/>
              </a:ext>
            </a:extLst>
          </p:cNvPr>
          <p:cNvPicPr>
            <a:picLocks noChangeAspect="1"/>
          </p:cNvPicPr>
          <p:nvPr/>
        </p:nvPicPr>
        <p:blipFill>
          <a:blip r:embed="rId2"/>
          <a:stretch>
            <a:fillRect/>
          </a:stretch>
        </p:blipFill>
        <p:spPr>
          <a:xfrm>
            <a:off x="3929958" y="1803700"/>
            <a:ext cx="8262042" cy="4113367"/>
          </a:xfrm>
          <a:prstGeom prst="rect">
            <a:avLst/>
          </a:prstGeom>
        </p:spPr>
      </p:pic>
    </p:spTree>
    <p:extLst>
      <p:ext uri="{BB962C8B-B14F-4D97-AF65-F5344CB8AC3E}">
        <p14:creationId xmlns:p14="http://schemas.microsoft.com/office/powerpoint/2010/main" val="2263044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D7537-5945-51CE-0692-11062488DDFD}"/>
              </a:ext>
            </a:extLst>
          </p:cNvPr>
          <p:cNvSpPr>
            <a:spLocks noGrp="1"/>
          </p:cNvSpPr>
          <p:nvPr>
            <p:ph type="title"/>
          </p:nvPr>
        </p:nvSpPr>
        <p:spPr/>
        <p:txBody>
          <a:bodyPr/>
          <a:lstStyle/>
          <a:p>
            <a:r>
              <a:rPr lang="en-TH" dirty="0"/>
              <a:t>Attention Map</a:t>
            </a:r>
          </a:p>
        </p:txBody>
      </p:sp>
      <p:pic>
        <p:nvPicPr>
          <p:cNvPr id="3" name="Picture 2">
            <a:extLst>
              <a:ext uri="{FF2B5EF4-FFF2-40B4-BE49-F238E27FC236}">
                <a16:creationId xmlns:a16="http://schemas.microsoft.com/office/drawing/2014/main" id="{77475E00-D07B-0AB5-91AA-6DE2364528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0618" y="860686"/>
            <a:ext cx="5033182" cy="51366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28A2FA0-39C4-9C00-EEB4-6E2D262EA111}"/>
              </a:ext>
            </a:extLst>
          </p:cNvPr>
          <p:cNvSpPr/>
          <p:nvPr/>
        </p:nvSpPr>
        <p:spPr>
          <a:xfrm>
            <a:off x="838200" y="2290083"/>
            <a:ext cx="5424055" cy="923330"/>
          </a:xfrm>
          <a:prstGeom prst="rect">
            <a:avLst/>
          </a:prstGeom>
        </p:spPr>
        <p:txBody>
          <a:bodyPr wrap="square">
            <a:spAutoFit/>
          </a:bodyPr>
          <a:lstStyle/>
          <a:p>
            <a:r>
              <a:rPr lang="en-GB">
                <a:solidFill>
                  <a:srgbClr val="222222"/>
                </a:solidFill>
                <a:latin typeface="Helvetica" pitchFamily="2" charset="0"/>
              </a:rPr>
              <a:t>If you feel you’re ready to learn the implementation, be sure to check TensorFlow’s </a:t>
            </a:r>
            <a:r>
              <a:rPr lang="en-GB">
                <a:solidFill>
                  <a:srgbClr val="4183C4"/>
                </a:solidFill>
                <a:latin typeface="Helvetica" pitchFamily="2" charset="0"/>
                <a:hlinkClick r:id="rId3"/>
              </a:rPr>
              <a:t>Neural Machine Translation (seq2seq) Tutorial</a:t>
            </a:r>
            <a:r>
              <a:rPr lang="en-GB">
                <a:solidFill>
                  <a:srgbClr val="222222"/>
                </a:solidFill>
                <a:latin typeface="Helvetica" pitchFamily="2" charset="0"/>
              </a:rPr>
              <a:t>.</a:t>
            </a:r>
            <a:endParaRPr lang="en-TH"/>
          </a:p>
        </p:txBody>
      </p:sp>
    </p:spTree>
    <p:extLst>
      <p:ext uri="{BB962C8B-B14F-4D97-AF65-F5344CB8AC3E}">
        <p14:creationId xmlns:p14="http://schemas.microsoft.com/office/powerpoint/2010/main" val="3440256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53DCE-4F68-F994-54A0-7ADC4D6F6112}"/>
              </a:ext>
            </a:extLst>
          </p:cNvPr>
          <p:cNvSpPr>
            <a:spLocks noGrp="1"/>
          </p:cNvSpPr>
          <p:nvPr>
            <p:ph type="title"/>
          </p:nvPr>
        </p:nvSpPr>
        <p:spPr/>
        <p:txBody>
          <a:bodyPr/>
          <a:lstStyle/>
          <a:p>
            <a:r>
              <a:rPr lang="en-TH" dirty="0"/>
              <a:t>Why Attention?</a:t>
            </a:r>
          </a:p>
        </p:txBody>
      </p:sp>
      <p:sp>
        <p:nvSpPr>
          <p:cNvPr id="3" name="TextBox 2">
            <a:extLst>
              <a:ext uri="{FF2B5EF4-FFF2-40B4-BE49-F238E27FC236}">
                <a16:creationId xmlns:a16="http://schemas.microsoft.com/office/drawing/2014/main" id="{D8384A0A-8606-3DD9-06DD-A05BBA1CA4F0}"/>
              </a:ext>
            </a:extLst>
          </p:cNvPr>
          <p:cNvSpPr txBox="1"/>
          <p:nvPr/>
        </p:nvSpPr>
        <p:spPr>
          <a:xfrm>
            <a:off x="914652" y="2386739"/>
            <a:ext cx="10362695" cy="1297599"/>
          </a:xfrm>
          <a:prstGeom prst="rect">
            <a:avLst/>
          </a:prstGeom>
          <a:noFill/>
        </p:spPr>
        <p:txBody>
          <a:bodyPr wrap="square" rtlCol="0">
            <a:spAutoFit/>
          </a:bodyPr>
          <a:lstStyle/>
          <a:p>
            <a:pPr>
              <a:lnSpc>
                <a:spcPct val="150000"/>
              </a:lnSpc>
            </a:pPr>
            <a:r>
              <a:rPr lang="en-TH" dirty="0">
                <a:solidFill>
                  <a:srgbClr val="0070C0"/>
                </a:solidFill>
              </a:rPr>
              <a:t>🛠 The info (a representation of this word) needs to be carried over many steps</a:t>
            </a:r>
          </a:p>
          <a:p>
            <a:pPr>
              <a:lnSpc>
                <a:spcPct val="150000"/>
              </a:lnSpc>
            </a:pPr>
            <a:r>
              <a:rPr lang="en-TH" dirty="0">
                <a:solidFill>
                  <a:srgbClr val="0070C0"/>
                </a:solidFill>
              </a:rPr>
              <a:t>→ Can’t we make it shorter?</a:t>
            </a:r>
          </a:p>
          <a:p>
            <a:pPr>
              <a:lnSpc>
                <a:spcPct val="150000"/>
              </a:lnSpc>
            </a:pPr>
            <a:r>
              <a:rPr lang="en-TH" dirty="0">
                <a:solidFill>
                  <a:srgbClr val="0070C0"/>
                </a:solidFill>
              </a:rPr>
              <a:t>💡 Attention mechanisms – Improvement for long sentences</a:t>
            </a:r>
          </a:p>
        </p:txBody>
      </p:sp>
    </p:spTree>
    <p:extLst>
      <p:ext uri="{BB962C8B-B14F-4D97-AF65-F5344CB8AC3E}">
        <p14:creationId xmlns:p14="http://schemas.microsoft.com/office/powerpoint/2010/main" val="1706924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479DB9-AF64-B3BA-029F-626023511E45}"/>
              </a:ext>
            </a:extLst>
          </p:cNvPr>
          <p:cNvSpPr>
            <a:spLocks noGrp="1"/>
          </p:cNvSpPr>
          <p:nvPr>
            <p:ph type="title"/>
          </p:nvPr>
        </p:nvSpPr>
        <p:spPr/>
        <p:txBody>
          <a:bodyPr/>
          <a:lstStyle/>
          <a:p>
            <a:r>
              <a:rPr lang="en-TH" dirty="0"/>
              <a:t>Attention is All You Need</a:t>
            </a:r>
          </a:p>
        </p:txBody>
      </p:sp>
      <p:sp>
        <p:nvSpPr>
          <p:cNvPr id="4" name="Text Placeholder 3">
            <a:extLst>
              <a:ext uri="{FF2B5EF4-FFF2-40B4-BE49-F238E27FC236}">
                <a16:creationId xmlns:a16="http://schemas.microsoft.com/office/drawing/2014/main" id="{733CCF09-108F-BB80-5B08-42FCE4A9E660}"/>
              </a:ext>
            </a:extLst>
          </p:cNvPr>
          <p:cNvSpPr>
            <a:spLocks noGrp="1"/>
          </p:cNvSpPr>
          <p:nvPr>
            <p:ph type="body" idx="1"/>
          </p:nvPr>
        </p:nvSpPr>
        <p:spPr/>
        <p:txBody>
          <a:bodyPr/>
          <a:lstStyle/>
          <a:p>
            <a:r>
              <a:rPr lang="en-TH" dirty="0"/>
              <a:t>Transformer</a:t>
            </a:r>
            <a:r>
              <a:rPr lang="en-US" dirty="0"/>
              <a:t> - a model that uses attention to boost the speed to train sequences</a:t>
            </a:r>
          </a:p>
          <a:p>
            <a:r>
              <a:rPr lang="en-US" dirty="0"/>
              <a:t>[</a:t>
            </a:r>
            <a:r>
              <a:rPr lang="en-US" dirty="0" err="1"/>
              <a:t>parallelisation</a:t>
            </a:r>
            <a:r>
              <a:rPr lang="en-US" dirty="0"/>
              <a:t>]</a:t>
            </a:r>
            <a:endParaRPr lang="en-TH" dirty="0"/>
          </a:p>
        </p:txBody>
      </p:sp>
    </p:spTree>
    <p:extLst>
      <p:ext uri="{BB962C8B-B14F-4D97-AF65-F5344CB8AC3E}">
        <p14:creationId xmlns:p14="http://schemas.microsoft.com/office/powerpoint/2010/main" val="2804331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714E8-D9ED-559A-BA90-A31BE82798AB}"/>
              </a:ext>
            </a:extLst>
          </p:cNvPr>
          <p:cNvSpPr>
            <a:spLocks noGrp="1"/>
          </p:cNvSpPr>
          <p:nvPr>
            <p:ph type="title"/>
          </p:nvPr>
        </p:nvSpPr>
        <p:spPr/>
        <p:txBody>
          <a:bodyPr/>
          <a:lstStyle/>
          <a:p>
            <a:r>
              <a:rPr lang="en-TH" dirty="0"/>
              <a:t>Encoder-Decoder</a:t>
            </a:r>
          </a:p>
        </p:txBody>
      </p:sp>
      <p:pic>
        <p:nvPicPr>
          <p:cNvPr id="6" name="seq2seq_1.mp4" descr="seq2seq_1.mp4">
            <a:hlinkClick r:id="" action="ppaction://media"/>
            <a:extLst>
              <a:ext uri="{FF2B5EF4-FFF2-40B4-BE49-F238E27FC236}">
                <a16:creationId xmlns:a16="http://schemas.microsoft.com/office/drawing/2014/main" id="{770BE973-3C32-DC95-D4A2-759FF4F9CE7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16994" y="1603336"/>
            <a:ext cx="8605179" cy="2581552"/>
          </a:xfrm>
          <a:prstGeom prst="rect">
            <a:avLst/>
          </a:prstGeom>
        </p:spPr>
      </p:pic>
      <p:pic>
        <p:nvPicPr>
          <p:cNvPr id="7" name="seq2seq_3.mp4" descr="seq2seq_3.mp4">
            <a:hlinkClick r:id="" action="ppaction://media"/>
            <a:extLst>
              <a:ext uri="{FF2B5EF4-FFF2-40B4-BE49-F238E27FC236}">
                <a16:creationId xmlns:a16="http://schemas.microsoft.com/office/drawing/2014/main" id="{D51BA678-4EE2-7C5A-FECA-ADA84587796C}"/>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828116" y="4020525"/>
            <a:ext cx="8386483" cy="2243383"/>
          </a:xfrm>
          <a:prstGeom prst="rect">
            <a:avLst/>
          </a:prstGeom>
        </p:spPr>
      </p:pic>
    </p:spTree>
    <p:extLst>
      <p:ext uri="{BB962C8B-B14F-4D97-AF65-F5344CB8AC3E}">
        <p14:creationId xmlns:p14="http://schemas.microsoft.com/office/powerpoint/2010/main" val="2614766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66"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09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video>
              <p:cMediaNode vol="80000">
                <p:cTn id="21" fill="hold" display="0">
                  <p:stCondLst>
                    <p:cond delay="indefinite"/>
                  </p:stCondLst>
                </p:cTn>
                <p:tgtEl>
                  <p:spTgt spid="6"/>
                </p:tgtEl>
              </p:cMediaNode>
            </p:video>
            <p:video>
              <p:cMediaNode vol="80000">
                <p:cTn id="22" fill="hold" display="0">
                  <p:stCondLst>
                    <p:cond delay="indefinite"/>
                  </p:stCondLst>
                </p:cTn>
                <p:tgtEl>
                  <p:spTgt spid="7"/>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538EDB-40BB-85C5-72DC-AF3EDFC599EC}"/>
              </a:ext>
            </a:extLst>
          </p:cNvPr>
          <p:cNvSpPr>
            <a:spLocks noGrp="1"/>
          </p:cNvSpPr>
          <p:nvPr>
            <p:ph type="title"/>
          </p:nvPr>
        </p:nvSpPr>
        <p:spPr/>
        <p:txBody>
          <a:bodyPr/>
          <a:lstStyle/>
          <a:p>
            <a:r>
              <a:rPr lang="en-TH" dirty="0"/>
              <a:t>Transformer</a:t>
            </a:r>
          </a:p>
        </p:txBody>
      </p:sp>
      <p:pic>
        <p:nvPicPr>
          <p:cNvPr id="7" name="Picture 2" descr="Architecture of a Transformers models">
            <a:extLst>
              <a:ext uri="{FF2B5EF4-FFF2-40B4-BE49-F238E27FC236}">
                <a16:creationId xmlns:a16="http://schemas.microsoft.com/office/drawing/2014/main" id="{2E69ECFD-F9D8-3A47-4F9F-276B46F33F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86625" y="1027906"/>
            <a:ext cx="3404331" cy="50248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A2FDC09B-B5DC-3F70-776B-56F1414DC6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665" y="2148497"/>
            <a:ext cx="5051174" cy="169424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1593D200-C5B2-1D85-3D50-ADABE20699CE}"/>
              </a:ext>
            </a:extLst>
          </p:cNvPr>
          <p:cNvGrpSpPr/>
          <p:nvPr/>
        </p:nvGrpSpPr>
        <p:grpSpPr>
          <a:xfrm>
            <a:off x="601044" y="3818560"/>
            <a:ext cx="6712416" cy="2130562"/>
            <a:chOff x="4802342" y="3183677"/>
            <a:chExt cx="6712416" cy="2130562"/>
          </a:xfrm>
        </p:grpSpPr>
        <p:pic>
          <p:nvPicPr>
            <p:cNvPr id="10" name="Picture 2">
              <a:extLst>
                <a:ext uri="{FF2B5EF4-FFF2-40B4-BE49-F238E27FC236}">
                  <a16:creationId xmlns:a16="http://schemas.microsoft.com/office/drawing/2014/main" id="{8FB80CA0-5F01-A644-2F87-C64862A048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2342" y="3183677"/>
              <a:ext cx="6712416" cy="213056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9BE14CD-91CB-22C6-B6EE-B0970CC3081C}"/>
                </a:ext>
              </a:extLst>
            </p:cNvPr>
            <p:cNvSpPr txBox="1"/>
            <p:nvPr/>
          </p:nvSpPr>
          <p:spPr>
            <a:xfrm>
              <a:off x="8909827" y="4681340"/>
              <a:ext cx="723275" cy="261610"/>
            </a:xfrm>
            <a:prstGeom prst="rect">
              <a:avLst/>
            </a:prstGeom>
            <a:noFill/>
          </p:spPr>
          <p:txBody>
            <a:bodyPr wrap="none" rtlCol="0">
              <a:spAutoFit/>
            </a:bodyPr>
            <a:lstStyle/>
            <a:p>
              <a:r>
                <a:rPr lang="en-TH" sz="1050" b="1">
                  <a:solidFill>
                    <a:srgbClr val="C00000"/>
                  </a:solidFill>
                </a:rPr>
                <a:t>Masked</a:t>
              </a:r>
            </a:p>
          </p:txBody>
        </p:sp>
      </p:grpSp>
      <p:sp>
        <p:nvSpPr>
          <p:cNvPr id="12" name="Rectangle 11">
            <a:extLst>
              <a:ext uri="{FF2B5EF4-FFF2-40B4-BE49-F238E27FC236}">
                <a16:creationId xmlns:a16="http://schemas.microsoft.com/office/drawing/2014/main" id="{93144E38-D286-33BB-DE27-BB63AF519E45}"/>
              </a:ext>
            </a:extLst>
          </p:cNvPr>
          <p:cNvSpPr/>
          <p:nvPr/>
        </p:nvSpPr>
        <p:spPr>
          <a:xfrm>
            <a:off x="8568362" y="6492875"/>
            <a:ext cx="2550827" cy="276999"/>
          </a:xfrm>
          <a:prstGeom prst="rect">
            <a:avLst/>
          </a:prstGeom>
        </p:spPr>
        <p:txBody>
          <a:bodyPr wrap="none">
            <a:spAutoFit/>
          </a:bodyPr>
          <a:lstStyle/>
          <a:p>
            <a:r>
              <a:rPr lang="en-TH" sz="1200" dirty="0">
                <a:solidFill>
                  <a:schemeClr val="tx1">
                    <a:lumMod val="50000"/>
                    <a:lumOff val="50000"/>
                  </a:schemeClr>
                </a:solidFill>
              </a:rPr>
              <a:t>Ref: https://arxiv.org/abs/1706.03762</a:t>
            </a:r>
          </a:p>
        </p:txBody>
      </p:sp>
    </p:spTree>
    <p:extLst>
      <p:ext uri="{BB962C8B-B14F-4D97-AF65-F5344CB8AC3E}">
        <p14:creationId xmlns:p14="http://schemas.microsoft.com/office/powerpoint/2010/main" val="2677772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0C17A-FBE4-695A-3D39-C5D3825862B2}"/>
              </a:ext>
            </a:extLst>
          </p:cNvPr>
          <p:cNvSpPr>
            <a:spLocks noGrp="1"/>
          </p:cNvSpPr>
          <p:nvPr>
            <p:ph type="title"/>
          </p:nvPr>
        </p:nvSpPr>
        <p:spPr/>
        <p:txBody>
          <a:bodyPr/>
          <a:lstStyle/>
          <a:p>
            <a:r>
              <a:rPr lang="en-TH" dirty="0"/>
              <a:t>Transformer</a:t>
            </a:r>
          </a:p>
        </p:txBody>
      </p:sp>
      <p:sp>
        <p:nvSpPr>
          <p:cNvPr id="3" name="Rectangle 2">
            <a:extLst>
              <a:ext uri="{FF2B5EF4-FFF2-40B4-BE49-F238E27FC236}">
                <a16:creationId xmlns:a16="http://schemas.microsoft.com/office/drawing/2014/main" id="{62D1F3F4-CEEF-7DDA-2CE3-FC93EA25949C}"/>
              </a:ext>
            </a:extLst>
          </p:cNvPr>
          <p:cNvSpPr/>
          <p:nvPr/>
        </p:nvSpPr>
        <p:spPr>
          <a:xfrm>
            <a:off x="397747" y="2524850"/>
            <a:ext cx="3717053" cy="2800767"/>
          </a:xfrm>
          <a:prstGeom prst="rect">
            <a:avLst/>
          </a:prstGeom>
        </p:spPr>
        <p:txBody>
          <a:bodyPr wrap="square">
            <a:spAutoFit/>
          </a:bodyPr>
          <a:lstStyle/>
          <a:p>
            <a:pPr algn="just"/>
            <a:r>
              <a:rPr lang="en-GB" sz="1600" dirty="0">
                <a:solidFill>
                  <a:srgbClr val="222222"/>
                </a:solidFill>
                <a:latin typeface="Helvetica" pitchFamily="2" charset="0"/>
              </a:rPr>
              <a:t>Here we begin to see one key property of the Transformer, which is that the word in each position flows through its own path in the encoder. There are dependencies between these paths in the self-attention layer. The feed-forward layer does not have those dependencies, however, and thus the various paths can be executed in parallel while flowing through the feed-forward layer.</a:t>
            </a:r>
            <a:endParaRPr lang="en-TH" sz="1600" dirty="0"/>
          </a:p>
        </p:txBody>
      </p:sp>
      <p:pic>
        <p:nvPicPr>
          <p:cNvPr id="4" name="Picture 4">
            <a:extLst>
              <a:ext uri="{FF2B5EF4-FFF2-40B4-BE49-F238E27FC236}">
                <a16:creationId xmlns:a16="http://schemas.microsoft.com/office/drawing/2014/main" id="{76D87D50-5BF7-F629-0E14-598CF9520B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9336" y="1467452"/>
            <a:ext cx="7240859" cy="44026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8C304F3-69F4-0FE4-27DC-756EDC035403}"/>
              </a:ext>
            </a:extLst>
          </p:cNvPr>
          <p:cNvSpPr/>
          <p:nvPr/>
        </p:nvSpPr>
        <p:spPr>
          <a:xfrm>
            <a:off x="6096000" y="6031235"/>
            <a:ext cx="4980879" cy="646331"/>
          </a:xfrm>
          <a:prstGeom prst="rect">
            <a:avLst/>
          </a:prstGeom>
        </p:spPr>
        <p:txBody>
          <a:bodyPr wrap="square">
            <a:spAutoFit/>
          </a:bodyPr>
          <a:lstStyle/>
          <a:p>
            <a:r>
              <a:rPr lang="en-GB" sz="1200">
                <a:solidFill>
                  <a:srgbClr val="666666"/>
                </a:solidFill>
                <a:latin typeface="Helvetica" pitchFamily="2" charset="0"/>
              </a:rPr>
              <a:t>The word at each position passes through a self-attention process. Then, they each pass through a feed-forward neural network -- the exact same network with each vector flowing through it separately.</a:t>
            </a:r>
            <a:endParaRPr lang="en-TH" sz="1200"/>
          </a:p>
        </p:txBody>
      </p:sp>
      <p:sp>
        <p:nvSpPr>
          <p:cNvPr id="7" name="TextBox 6">
            <a:extLst>
              <a:ext uri="{FF2B5EF4-FFF2-40B4-BE49-F238E27FC236}">
                <a16:creationId xmlns:a16="http://schemas.microsoft.com/office/drawing/2014/main" id="{A26640FF-70CB-86C9-51C1-75F993799E6B}"/>
              </a:ext>
            </a:extLst>
          </p:cNvPr>
          <p:cNvSpPr txBox="1"/>
          <p:nvPr/>
        </p:nvSpPr>
        <p:spPr>
          <a:xfrm>
            <a:off x="397747" y="6472205"/>
            <a:ext cx="4051589" cy="276999"/>
          </a:xfrm>
          <a:prstGeom prst="rect">
            <a:avLst/>
          </a:prstGeom>
          <a:noFill/>
        </p:spPr>
        <p:txBody>
          <a:bodyPr wrap="square">
            <a:spAutoFit/>
          </a:bodyPr>
          <a:lstStyle/>
          <a:p>
            <a:r>
              <a:rPr lang="en-TH" sz="1200" dirty="0">
                <a:solidFill>
                  <a:schemeClr val="tx1">
                    <a:lumMod val="50000"/>
                    <a:lumOff val="50000"/>
                  </a:schemeClr>
                </a:solidFill>
              </a:rPr>
              <a:t>Ref: https://jalammar.github.io/illustrated-transformer/</a:t>
            </a:r>
          </a:p>
        </p:txBody>
      </p:sp>
    </p:spTree>
    <p:extLst>
      <p:ext uri="{BB962C8B-B14F-4D97-AF65-F5344CB8AC3E}">
        <p14:creationId xmlns:p14="http://schemas.microsoft.com/office/powerpoint/2010/main" val="2059128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3B092-F1AF-C20B-1373-75A84D002EB6}"/>
              </a:ext>
            </a:extLst>
          </p:cNvPr>
          <p:cNvSpPr>
            <a:spLocks noGrp="1"/>
          </p:cNvSpPr>
          <p:nvPr>
            <p:ph type="title"/>
          </p:nvPr>
        </p:nvSpPr>
        <p:spPr/>
        <p:txBody>
          <a:bodyPr/>
          <a:lstStyle/>
          <a:p>
            <a:r>
              <a:rPr lang="en-TH" dirty="0"/>
              <a:t>Self-Attention</a:t>
            </a:r>
          </a:p>
        </p:txBody>
      </p:sp>
      <p:pic>
        <p:nvPicPr>
          <p:cNvPr id="5" name="Picture 2">
            <a:extLst>
              <a:ext uri="{FF2B5EF4-FFF2-40B4-BE49-F238E27FC236}">
                <a16:creationId xmlns:a16="http://schemas.microsoft.com/office/drawing/2014/main" id="{EB4AEC37-D05B-3442-232C-EC9D127A96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8689" y="1293812"/>
            <a:ext cx="5549900" cy="52451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E7E8C8C-DC17-7567-FB60-E99D3AE0932E}"/>
              </a:ext>
            </a:extLst>
          </p:cNvPr>
          <p:cNvSpPr/>
          <p:nvPr/>
        </p:nvSpPr>
        <p:spPr>
          <a:xfrm>
            <a:off x="838200" y="2762200"/>
            <a:ext cx="3860841" cy="2308324"/>
          </a:xfrm>
          <a:prstGeom prst="rect">
            <a:avLst/>
          </a:prstGeom>
        </p:spPr>
        <p:txBody>
          <a:bodyPr wrap="square">
            <a:spAutoFit/>
          </a:bodyPr>
          <a:lstStyle/>
          <a:p>
            <a:pPr algn="just"/>
            <a:r>
              <a:rPr lang="en-GB" sz="1600" dirty="0">
                <a:solidFill>
                  <a:srgbClr val="222222"/>
                </a:solidFill>
                <a:latin typeface="Helvetica" pitchFamily="2" charset="0"/>
              </a:rPr>
              <a:t>If you’re familiar with RNNs, think of how maintaining a hidden state allows an RNN to incorporate its representation of previous words/vectors it has processed with the current one it’s processing. Self-attention is the method the Transformer uses to bake the “understanding” of other relevant words into the one we’re currently processing.</a:t>
            </a:r>
            <a:endParaRPr lang="en-TH" sz="1600" dirty="0"/>
          </a:p>
        </p:txBody>
      </p:sp>
    </p:spTree>
    <p:extLst>
      <p:ext uri="{BB962C8B-B14F-4D97-AF65-F5344CB8AC3E}">
        <p14:creationId xmlns:p14="http://schemas.microsoft.com/office/powerpoint/2010/main" val="2548088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04997-9534-731F-7FDF-332E5D336127}"/>
              </a:ext>
            </a:extLst>
          </p:cNvPr>
          <p:cNvSpPr>
            <a:spLocks noGrp="1"/>
          </p:cNvSpPr>
          <p:nvPr>
            <p:ph type="title"/>
          </p:nvPr>
        </p:nvSpPr>
        <p:spPr/>
        <p:txBody>
          <a:bodyPr/>
          <a:lstStyle/>
          <a:p>
            <a:r>
              <a:rPr lang="en-TH" dirty="0"/>
              <a:t>Self-Attention</a:t>
            </a:r>
          </a:p>
        </p:txBody>
      </p:sp>
      <p:sp>
        <p:nvSpPr>
          <p:cNvPr id="3" name="Rectangle 2">
            <a:extLst>
              <a:ext uri="{FF2B5EF4-FFF2-40B4-BE49-F238E27FC236}">
                <a16:creationId xmlns:a16="http://schemas.microsoft.com/office/drawing/2014/main" id="{C339A4B2-8B71-5091-93C3-F1EA7C87C6DC}"/>
              </a:ext>
            </a:extLst>
          </p:cNvPr>
          <p:cNvSpPr/>
          <p:nvPr/>
        </p:nvSpPr>
        <p:spPr>
          <a:xfrm>
            <a:off x="735327" y="2197892"/>
            <a:ext cx="3919475" cy="3785652"/>
          </a:xfrm>
          <a:prstGeom prst="rect">
            <a:avLst/>
          </a:prstGeom>
        </p:spPr>
        <p:txBody>
          <a:bodyPr wrap="square">
            <a:spAutoFit/>
          </a:bodyPr>
          <a:lstStyle/>
          <a:p>
            <a:pPr algn="just" fontAlgn="base">
              <a:buFont typeface="Arial" panose="020B0604020202020204" pitchFamily="34" charset="0"/>
              <a:buChar char="•"/>
            </a:pPr>
            <a:r>
              <a:rPr lang="en-GB" sz="1600">
                <a:solidFill>
                  <a:srgbClr val="B36AE2"/>
                </a:solidFill>
                <a:latin typeface="inherit"/>
              </a:rPr>
              <a:t>Query</a:t>
            </a:r>
            <a:r>
              <a:rPr lang="en-GB" sz="1600">
                <a:solidFill>
                  <a:srgbClr val="222222"/>
                </a:solidFill>
                <a:latin typeface="inherit"/>
              </a:rPr>
              <a:t>: The query is a representation of the current word used to score against all the other words (using their keys). We only care about the query of the token we’re currently processing.</a:t>
            </a:r>
          </a:p>
          <a:p>
            <a:pPr algn="just" fontAlgn="base"/>
            <a:endParaRPr lang="en-GB" sz="1600">
              <a:solidFill>
                <a:srgbClr val="222222"/>
              </a:solidFill>
              <a:latin typeface="inherit"/>
            </a:endParaRPr>
          </a:p>
          <a:p>
            <a:pPr algn="just" fontAlgn="base">
              <a:buFont typeface="Arial" panose="020B0604020202020204" pitchFamily="34" charset="0"/>
              <a:buChar char="•"/>
            </a:pPr>
            <a:r>
              <a:rPr lang="en-GB" sz="1600">
                <a:solidFill>
                  <a:srgbClr val="F39019"/>
                </a:solidFill>
                <a:latin typeface="inherit"/>
              </a:rPr>
              <a:t>Key</a:t>
            </a:r>
            <a:r>
              <a:rPr lang="en-GB" sz="1600">
                <a:solidFill>
                  <a:srgbClr val="222222"/>
                </a:solidFill>
                <a:latin typeface="inherit"/>
              </a:rPr>
              <a:t>: Key vectors are like labels for all the words in the segment. They’re what we match against in our search for relevant words.</a:t>
            </a:r>
          </a:p>
          <a:p>
            <a:pPr algn="just" fontAlgn="base"/>
            <a:endParaRPr lang="en-GB" sz="1600">
              <a:solidFill>
                <a:srgbClr val="222222"/>
              </a:solidFill>
              <a:latin typeface="inherit"/>
            </a:endParaRPr>
          </a:p>
          <a:p>
            <a:pPr algn="just" fontAlgn="base">
              <a:buFont typeface="Arial" panose="020B0604020202020204" pitchFamily="34" charset="0"/>
              <a:buChar char="•"/>
            </a:pPr>
            <a:r>
              <a:rPr lang="en-GB" sz="1600">
                <a:solidFill>
                  <a:srgbClr val="5CBCE9"/>
                </a:solidFill>
                <a:latin typeface="inherit"/>
              </a:rPr>
              <a:t>Value</a:t>
            </a:r>
            <a:r>
              <a:rPr lang="en-GB" sz="1600">
                <a:solidFill>
                  <a:srgbClr val="222222"/>
                </a:solidFill>
                <a:latin typeface="inherit"/>
              </a:rPr>
              <a:t>: Value vectors are actual word representations, once we’ve scored how relevant each word is, these are the values we add up to represent the current word.</a:t>
            </a:r>
            <a:endParaRPr lang="en-GB" sz="1600" b="0" i="0" u="none" strike="noStrike">
              <a:solidFill>
                <a:srgbClr val="222222"/>
              </a:solidFill>
              <a:effectLst/>
              <a:latin typeface="inherit"/>
            </a:endParaRPr>
          </a:p>
        </p:txBody>
      </p:sp>
      <p:grpSp>
        <p:nvGrpSpPr>
          <p:cNvPr id="4" name="Group 3">
            <a:extLst>
              <a:ext uri="{FF2B5EF4-FFF2-40B4-BE49-F238E27FC236}">
                <a16:creationId xmlns:a16="http://schemas.microsoft.com/office/drawing/2014/main" id="{213992A4-6CCE-6453-BA25-2D0D69E28044}"/>
              </a:ext>
            </a:extLst>
          </p:cNvPr>
          <p:cNvGrpSpPr/>
          <p:nvPr/>
        </p:nvGrpSpPr>
        <p:grpSpPr>
          <a:xfrm>
            <a:off x="5935664" y="160085"/>
            <a:ext cx="5452260" cy="2979841"/>
            <a:chOff x="5230976" y="1923252"/>
            <a:chExt cx="6122824" cy="3599940"/>
          </a:xfrm>
        </p:grpSpPr>
        <p:pic>
          <p:nvPicPr>
            <p:cNvPr id="5" name="Picture 2">
              <a:extLst>
                <a:ext uri="{FF2B5EF4-FFF2-40B4-BE49-F238E27FC236}">
                  <a16:creationId xmlns:a16="http://schemas.microsoft.com/office/drawing/2014/main" id="{95BF9B34-7EB3-962A-ACB3-8AE1A5DA21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0976" y="2197892"/>
              <a:ext cx="6122824" cy="33253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4DDD964-A016-E385-2A52-9818F6388C3E}"/>
                    </a:ext>
                  </a:extLst>
                </p14:cNvPr>
                <p14:cNvContentPartPr/>
                <p14:nvPr/>
              </p14:nvContentPartPr>
              <p14:xfrm>
                <a:off x="6880171" y="3088572"/>
                <a:ext cx="959400" cy="435600"/>
              </p14:xfrm>
            </p:contentPart>
          </mc:Choice>
          <mc:Fallback xmlns="">
            <p:pic>
              <p:nvPicPr>
                <p:cNvPr id="11" name="Ink 10">
                  <a:extLst>
                    <a:ext uri="{FF2B5EF4-FFF2-40B4-BE49-F238E27FC236}">
                      <a16:creationId xmlns:a16="http://schemas.microsoft.com/office/drawing/2014/main" id="{4BD83EC0-1B2A-F24B-B364-2B8671071145}"/>
                    </a:ext>
                  </a:extLst>
                </p:cNvPr>
                <p:cNvPicPr/>
                <p:nvPr/>
              </p:nvPicPr>
              <p:blipFill>
                <a:blip r:embed="rId4"/>
                <a:stretch>
                  <a:fillRect/>
                </a:stretch>
              </p:blipFill>
              <p:spPr>
                <a:xfrm>
                  <a:off x="6862786" y="3069860"/>
                  <a:ext cx="993765" cy="472589"/>
                </a:xfrm>
                <a:prstGeom prst="rect">
                  <a:avLst/>
                </a:prstGeom>
              </p:spPr>
            </p:pic>
          </mc:Fallback>
        </mc:AlternateContent>
        <p:grpSp>
          <p:nvGrpSpPr>
            <p:cNvPr id="7" name="Group 6">
              <a:extLst>
                <a:ext uri="{FF2B5EF4-FFF2-40B4-BE49-F238E27FC236}">
                  <a16:creationId xmlns:a16="http://schemas.microsoft.com/office/drawing/2014/main" id="{6EFD6056-B238-01E6-9187-03FBC0850B01}"/>
                </a:ext>
              </a:extLst>
            </p:cNvPr>
            <p:cNvGrpSpPr/>
            <p:nvPr/>
          </p:nvGrpSpPr>
          <p:grpSpPr>
            <a:xfrm>
              <a:off x="6774331" y="2112972"/>
              <a:ext cx="2029680" cy="892440"/>
              <a:chOff x="6774331" y="2112972"/>
              <a:chExt cx="2029680" cy="892440"/>
            </a:xfrm>
          </p:grpSpPr>
          <mc:AlternateContent xmlns:mc="http://schemas.openxmlformats.org/markup-compatibility/2006" xmlns:p14="http://schemas.microsoft.com/office/powerpoint/2010/main">
            <mc:Choice Requires="p14">
              <p:contentPart p14:bwMode="auto" r:id="rId5">
                <p14:nvContentPartPr>
                  <p14:cNvPr id="35" name="Ink 34">
                    <a:extLst>
                      <a:ext uri="{FF2B5EF4-FFF2-40B4-BE49-F238E27FC236}">
                        <a16:creationId xmlns:a16="http://schemas.microsoft.com/office/drawing/2014/main" id="{C2C5637F-1290-3732-B760-68252ED8D23B}"/>
                      </a:ext>
                    </a:extLst>
                  </p14:cNvPr>
                  <p14:cNvContentPartPr/>
                  <p14:nvPr/>
                </p14:nvContentPartPr>
                <p14:xfrm>
                  <a:off x="6885571" y="2804172"/>
                  <a:ext cx="1483560" cy="201240"/>
                </p14:xfrm>
              </p:contentPart>
            </mc:Choice>
            <mc:Fallback xmlns="">
              <p:pic>
                <p:nvPicPr>
                  <p:cNvPr id="34" name="Ink 33">
                    <a:extLst>
                      <a:ext uri="{FF2B5EF4-FFF2-40B4-BE49-F238E27FC236}">
                        <a16:creationId xmlns:a16="http://schemas.microsoft.com/office/drawing/2014/main" id="{9361BE79-15F6-A744-A7C6-9EFD5C6079A0}"/>
                      </a:ext>
                    </a:extLst>
                  </p:cNvPr>
                  <p:cNvPicPr/>
                  <p:nvPr/>
                </p:nvPicPr>
                <p:blipFill>
                  <a:blip r:embed="rId6"/>
                  <a:stretch>
                    <a:fillRect/>
                  </a:stretch>
                </p:blipFill>
                <p:spPr>
                  <a:xfrm>
                    <a:off x="6868184" y="2785442"/>
                    <a:ext cx="1517930" cy="23826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6" name="Ink 35">
                    <a:extLst>
                      <a:ext uri="{FF2B5EF4-FFF2-40B4-BE49-F238E27FC236}">
                        <a16:creationId xmlns:a16="http://schemas.microsoft.com/office/drawing/2014/main" id="{34082917-61EA-8C17-320E-692A0ADDE00B}"/>
                      </a:ext>
                    </a:extLst>
                  </p14:cNvPr>
                  <p14:cNvContentPartPr/>
                  <p14:nvPr/>
                </p14:nvContentPartPr>
                <p14:xfrm>
                  <a:off x="6835171" y="2458572"/>
                  <a:ext cx="1706760" cy="418680"/>
                </p14:xfrm>
              </p:contentPart>
            </mc:Choice>
            <mc:Fallback xmlns="">
              <p:pic>
                <p:nvPicPr>
                  <p:cNvPr id="42" name="Ink 41">
                    <a:extLst>
                      <a:ext uri="{FF2B5EF4-FFF2-40B4-BE49-F238E27FC236}">
                        <a16:creationId xmlns:a16="http://schemas.microsoft.com/office/drawing/2014/main" id="{153FE75D-91D6-4B4A-BC17-A4CF14051293}"/>
                      </a:ext>
                    </a:extLst>
                  </p:cNvPr>
                  <p:cNvPicPr/>
                  <p:nvPr/>
                </p:nvPicPr>
                <p:blipFill>
                  <a:blip r:embed="rId8"/>
                  <a:stretch>
                    <a:fillRect/>
                  </a:stretch>
                </p:blipFill>
                <p:spPr>
                  <a:xfrm>
                    <a:off x="6817788" y="2439877"/>
                    <a:ext cx="1741122" cy="45563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7" name="Ink 36">
                    <a:extLst>
                      <a:ext uri="{FF2B5EF4-FFF2-40B4-BE49-F238E27FC236}">
                        <a16:creationId xmlns:a16="http://schemas.microsoft.com/office/drawing/2014/main" id="{D43E29C9-6CD6-11C9-6043-613795280BA7}"/>
                      </a:ext>
                    </a:extLst>
                  </p14:cNvPr>
                  <p14:cNvContentPartPr/>
                  <p14:nvPr/>
                </p14:nvContentPartPr>
                <p14:xfrm>
                  <a:off x="6774331" y="2112972"/>
                  <a:ext cx="2029680" cy="725040"/>
                </p14:xfrm>
              </p:contentPart>
            </mc:Choice>
            <mc:Fallback xmlns="">
              <p:pic>
                <p:nvPicPr>
                  <p:cNvPr id="53" name="Ink 52">
                    <a:extLst>
                      <a:ext uri="{FF2B5EF4-FFF2-40B4-BE49-F238E27FC236}">
                        <a16:creationId xmlns:a16="http://schemas.microsoft.com/office/drawing/2014/main" id="{F6997799-CD9C-3345-BDB9-9FFBA6039A00}"/>
                      </a:ext>
                    </a:extLst>
                  </p:cNvPr>
                  <p:cNvPicPr/>
                  <p:nvPr/>
                </p:nvPicPr>
                <p:blipFill>
                  <a:blip r:embed="rId10"/>
                  <a:stretch>
                    <a:fillRect/>
                  </a:stretch>
                </p:blipFill>
                <p:spPr>
                  <a:xfrm>
                    <a:off x="6756949" y="2094270"/>
                    <a:ext cx="2064040" cy="762010"/>
                  </a:xfrm>
                  <a:prstGeom prst="rect">
                    <a:avLst/>
                  </a:prstGeom>
                </p:spPr>
              </p:pic>
            </mc:Fallback>
          </mc:AlternateContent>
        </p:grpSp>
        <p:grpSp>
          <p:nvGrpSpPr>
            <p:cNvPr id="8" name="Group 7">
              <a:extLst>
                <a:ext uri="{FF2B5EF4-FFF2-40B4-BE49-F238E27FC236}">
                  <a16:creationId xmlns:a16="http://schemas.microsoft.com/office/drawing/2014/main" id="{8C322132-1A8A-A6A7-6231-305D49119779}"/>
                </a:ext>
              </a:extLst>
            </p:cNvPr>
            <p:cNvGrpSpPr/>
            <p:nvPr/>
          </p:nvGrpSpPr>
          <p:grpSpPr>
            <a:xfrm>
              <a:off x="7922731" y="1923252"/>
              <a:ext cx="390600" cy="95760"/>
              <a:chOff x="7922731" y="1923252"/>
              <a:chExt cx="390600" cy="95760"/>
            </a:xfrm>
          </p:grpSpPr>
          <mc:AlternateContent xmlns:mc="http://schemas.openxmlformats.org/markup-compatibility/2006" xmlns:p14="http://schemas.microsoft.com/office/powerpoint/2010/main">
            <mc:Choice Requires="p14">
              <p:contentPart p14:bwMode="auto" r:id="rId11">
                <p14:nvContentPartPr>
                  <p14:cNvPr id="29" name="Ink 28">
                    <a:extLst>
                      <a:ext uri="{FF2B5EF4-FFF2-40B4-BE49-F238E27FC236}">
                        <a16:creationId xmlns:a16="http://schemas.microsoft.com/office/drawing/2014/main" id="{D8E52897-C34C-861A-6052-862021787851}"/>
                      </a:ext>
                    </a:extLst>
                  </p14:cNvPr>
                  <p14:cNvContentPartPr/>
                  <p14:nvPr/>
                </p14:nvContentPartPr>
                <p14:xfrm>
                  <a:off x="7922731" y="1929012"/>
                  <a:ext cx="72720" cy="78120"/>
                </p14:xfrm>
              </p:contentPart>
            </mc:Choice>
            <mc:Fallback xmlns="">
              <p:pic>
                <p:nvPicPr>
                  <p:cNvPr id="59" name="Ink 58">
                    <a:extLst>
                      <a:ext uri="{FF2B5EF4-FFF2-40B4-BE49-F238E27FC236}">
                        <a16:creationId xmlns:a16="http://schemas.microsoft.com/office/drawing/2014/main" id="{76FA28B1-2AB7-4548-B9A6-4EF8939FABD7}"/>
                      </a:ext>
                    </a:extLst>
                  </p:cNvPr>
                  <p:cNvPicPr/>
                  <p:nvPr/>
                </p:nvPicPr>
                <p:blipFill>
                  <a:blip r:embed="rId12"/>
                  <a:stretch>
                    <a:fillRect/>
                  </a:stretch>
                </p:blipFill>
                <p:spPr>
                  <a:xfrm>
                    <a:off x="7905359" y="1910350"/>
                    <a:ext cx="107060" cy="11501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0" name="Ink 29">
                    <a:extLst>
                      <a:ext uri="{FF2B5EF4-FFF2-40B4-BE49-F238E27FC236}">
                        <a16:creationId xmlns:a16="http://schemas.microsoft.com/office/drawing/2014/main" id="{5B94EE96-9E76-5560-0ABF-C94B45B29FE7}"/>
                      </a:ext>
                    </a:extLst>
                  </p14:cNvPr>
                  <p14:cNvContentPartPr/>
                  <p14:nvPr/>
                </p14:nvContentPartPr>
                <p14:xfrm>
                  <a:off x="8056651" y="1979052"/>
                  <a:ext cx="5760" cy="5760"/>
                </p14:xfrm>
              </p:contentPart>
            </mc:Choice>
            <mc:Fallback xmlns="">
              <p:pic>
                <p:nvPicPr>
                  <p:cNvPr id="60" name="Ink 59">
                    <a:extLst>
                      <a:ext uri="{FF2B5EF4-FFF2-40B4-BE49-F238E27FC236}">
                        <a16:creationId xmlns:a16="http://schemas.microsoft.com/office/drawing/2014/main" id="{4161AE14-B0B1-3E48-B7CA-2D7735D82C1F}"/>
                      </a:ext>
                    </a:extLst>
                  </p:cNvPr>
                  <p:cNvPicPr/>
                  <p:nvPr/>
                </p:nvPicPr>
                <p:blipFill>
                  <a:blip r:embed="rId14"/>
                  <a:stretch>
                    <a:fillRect/>
                  </a:stretch>
                </p:blipFill>
                <p:spPr>
                  <a:xfrm>
                    <a:off x="8040139" y="1960000"/>
                    <a:ext cx="38400" cy="43422"/>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872A0278-DB68-2D53-2FEA-DEF28BF81D29}"/>
                      </a:ext>
                    </a:extLst>
                  </p14:cNvPr>
                  <p14:cNvContentPartPr/>
                  <p14:nvPr/>
                </p14:nvContentPartPr>
                <p14:xfrm>
                  <a:off x="8112451" y="1923252"/>
                  <a:ext cx="5760" cy="95760"/>
                </p14:xfrm>
              </p:contentPart>
            </mc:Choice>
            <mc:Fallback xmlns="">
              <p:pic>
                <p:nvPicPr>
                  <p:cNvPr id="61" name="Ink 60">
                    <a:extLst>
                      <a:ext uri="{FF2B5EF4-FFF2-40B4-BE49-F238E27FC236}">
                        <a16:creationId xmlns:a16="http://schemas.microsoft.com/office/drawing/2014/main" id="{6B0A20A9-76A2-6041-B21A-8F77D632C3E4}"/>
                      </a:ext>
                    </a:extLst>
                  </p:cNvPr>
                  <p:cNvPicPr/>
                  <p:nvPr/>
                </p:nvPicPr>
                <p:blipFill>
                  <a:blip r:embed="rId16"/>
                  <a:stretch>
                    <a:fillRect/>
                  </a:stretch>
                </p:blipFill>
                <p:spPr>
                  <a:xfrm>
                    <a:off x="8095939" y="1904535"/>
                    <a:ext cx="38400" cy="132758"/>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4E218CAE-8F8F-725A-E774-AE17B072AAFB}"/>
                      </a:ext>
                    </a:extLst>
                  </p14:cNvPr>
                  <p14:cNvContentPartPr/>
                  <p14:nvPr/>
                </p14:nvContentPartPr>
                <p14:xfrm>
                  <a:off x="8207131" y="1934412"/>
                  <a:ext cx="83880" cy="83880"/>
                </p14:xfrm>
              </p:contentPart>
            </mc:Choice>
            <mc:Fallback xmlns="">
              <p:pic>
                <p:nvPicPr>
                  <p:cNvPr id="62" name="Ink 61">
                    <a:extLst>
                      <a:ext uri="{FF2B5EF4-FFF2-40B4-BE49-F238E27FC236}">
                        <a16:creationId xmlns:a16="http://schemas.microsoft.com/office/drawing/2014/main" id="{620ED61D-7195-9F4A-880A-B8EE0EF10C80}"/>
                      </a:ext>
                    </a:extLst>
                  </p:cNvPr>
                  <p:cNvPicPr/>
                  <p:nvPr/>
                </p:nvPicPr>
                <p:blipFill>
                  <a:blip r:embed="rId18"/>
                  <a:stretch>
                    <a:fillRect/>
                  </a:stretch>
                </p:blipFill>
                <p:spPr>
                  <a:xfrm>
                    <a:off x="8189707" y="1915724"/>
                    <a:ext cx="118323" cy="120822"/>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3" name="Ink 32">
                    <a:extLst>
                      <a:ext uri="{FF2B5EF4-FFF2-40B4-BE49-F238E27FC236}">
                        <a16:creationId xmlns:a16="http://schemas.microsoft.com/office/drawing/2014/main" id="{3B9A13AA-B111-DE35-F116-0355B9C06F23}"/>
                      </a:ext>
                    </a:extLst>
                  </p14:cNvPr>
                  <p14:cNvContentPartPr/>
                  <p14:nvPr/>
                </p14:nvContentPartPr>
                <p14:xfrm>
                  <a:off x="8207131" y="1929012"/>
                  <a:ext cx="11520" cy="22680"/>
                </p14:xfrm>
              </p:contentPart>
            </mc:Choice>
            <mc:Fallback xmlns="">
              <p:pic>
                <p:nvPicPr>
                  <p:cNvPr id="63" name="Ink 62">
                    <a:extLst>
                      <a:ext uri="{FF2B5EF4-FFF2-40B4-BE49-F238E27FC236}">
                        <a16:creationId xmlns:a16="http://schemas.microsoft.com/office/drawing/2014/main" id="{3BDF7677-437C-B049-9091-55B853916082}"/>
                      </a:ext>
                    </a:extLst>
                  </p:cNvPr>
                  <p:cNvPicPr/>
                  <p:nvPr/>
                </p:nvPicPr>
                <p:blipFill>
                  <a:blip r:embed="rId20"/>
                  <a:stretch>
                    <a:fillRect/>
                  </a:stretch>
                </p:blipFill>
                <p:spPr>
                  <a:xfrm>
                    <a:off x="8189440" y="1910257"/>
                    <a:ext cx="46491" cy="59753"/>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 name="Ink 33">
                    <a:extLst>
                      <a:ext uri="{FF2B5EF4-FFF2-40B4-BE49-F238E27FC236}">
                        <a16:creationId xmlns:a16="http://schemas.microsoft.com/office/drawing/2014/main" id="{363991AA-5CA1-7F01-1B12-DC126DC47651}"/>
                      </a:ext>
                    </a:extLst>
                  </p14:cNvPr>
                  <p14:cNvContentPartPr/>
                  <p14:nvPr/>
                </p14:nvContentPartPr>
                <p14:xfrm>
                  <a:off x="8307571" y="2001372"/>
                  <a:ext cx="5760" cy="5760"/>
                </p14:xfrm>
              </p:contentPart>
            </mc:Choice>
            <mc:Fallback xmlns="">
              <p:pic>
                <p:nvPicPr>
                  <p:cNvPr id="71680" name="Ink 71679">
                    <a:extLst>
                      <a:ext uri="{FF2B5EF4-FFF2-40B4-BE49-F238E27FC236}">
                        <a16:creationId xmlns:a16="http://schemas.microsoft.com/office/drawing/2014/main" id="{530051C6-4692-B347-B789-84773037C92E}"/>
                      </a:ext>
                    </a:extLst>
                  </p:cNvPr>
                  <p:cNvPicPr/>
                  <p:nvPr/>
                </p:nvPicPr>
                <p:blipFill>
                  <a:blip r:embed="rId14"/>
                  <a:stretch>
                    <a:fillRect/>
                  </a:stretch>
                </p:blipFill>
                <p:spPr>
                  <a:xfrm>
                    <a:off x="8291059" y="1982320"/>
                    <a:ext cx="38400" cy="43422"/>
                  </a:xfrm>
                  <a:prstGeom prst="rect">
                    <a:avLst/>
                  </a:prstGeom>
                </p:spPr>
              </p:pic>
            </mc:Fallback>
          </mc:AlternateContent>
        </p:grpSp>
        <p:grpSp>
          <p:nvGrpSpPr>
            <p:cNvPr id="9" name="Group 8">
              <a:extLst>
                <a:ext uri="{FF2B5EF4-FFF2-40B4-BE49-F238E27FC236}">
                  <a16:creationId xmlns:a16="http://schemas.microsoft.com/office/drawing/2014/main" id="{8603BE00-7F01-7FB8-B42F-BA5DB12345B2}"/>
                </a:ext>
              </a:extLst>
            </p:cNvPr>
            <p:cNvGrpSpPr/>
            <p:nvPr/>
          </p:nvGrpSpPr>
          <p:grpSpPr>
            <a:xfrm>
              <a:off x="7733011" y="2274612"/>
              <a:ext cx="407520" cy="139680"/>
              <a:chOff x="7733011" y="2274612"/>
              <a:chExt cx="407520" cy="139680"/>
            </a:xfrm>
          </p:grpSpPr>
          <mc:AlternateContent xmlns:mc="http://schemas.openxmlformats.org/markup-compatibility/2006" xmlns:p14="http://schemas.microsoft.com/office/powerpoint/2010/main">
            <mc:Choice Requires="p14">
              <p:contentPart p14:bwMode="auto" r:id="rId22">
                <p14:nvContentPartPr>
                  <p14:cNvPr id="23" name="Ink 22">
                    <a:extLst>
                      <a:ext uri="{FF2B5EF4-FFF2-40B4-BE49-F238E27FC236}">
                        <a16:creationId xmlns:a16="http://schemas.microsoft.com/office/drawing/2014/main" id="{87983E1C-F0B7-424B-58C4-45F8743B7D4D}"/>
                      </a:ext>
                    </a:extLst>
                  </p14:cNvPr>
                  <p14:cNvContentPartPr/>
                  <p14:nvPr/>
                </p14:nvContentPartPr>
                <p14:xfrm>
                  <a:off x="7733011" y="2296932"/>
                  <a:ext cx="100800" cy="73800"/>
                </p14:xfrm>
              </p:contentPart>
            </mc:Choice>
            <mc:Fallback xmlns="">
              <p:pic>
                <p:nvPicPr>
                  <p:cNvPr id="71683" name="Ink 71682">
                    <a:extLst>
                      <a:ext uri="{FF2B5EF4-FFF2-40B4-BE49-F238E27FC236}">
                        <a16:creationId xmlns:a16="http://schemas.microsoft.com/office/drawing/2014/main" id="{7CEE0D18-4970-8A4F-9E1F-5BD14C69F5CF}"/>
                      </a:ext>
                    </a:extLst>
                  </p:cNvPr>
                  <p:cNvPicPr/>
                  <p:nvPr/>
                </p:nvPicPr>
                <p:blipFill>
                  <a:blip r:embed="rId23"/>
                  <a:stretch>
                    <a:fillRect/>
                  </a:stretch>
                </p:blipFill>
                <p:spPr>
                  <a:xfrm>
                    <a:off x="7715604" y="2278265"/>
                    <a:ext cx="135210" cy="1107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Ink 23">
                    <a:extLst>
                      <a:ext uri="{FF2B5EF4-FFF2-40B4-BE49-F238E27FC236}">
                        <a16:creationId xmlns:a16="http://schemas.microsoft.com/office/drawing/2014/main" id="{A2212C96-CFE4-0012-3A31-D7992BFB6AD8}"/>
                      </a:ext>
                    </a:extLst>
                  </p14:cNvPr>
                  <p14:cNvContentPartPr/>
                  <p14:nvPr/>
                </p14:nvContentPartPr>
                <p14:xfrm>
                  <a:off x="7883851" y="2352732"/>
                  <a:ext cx="16920" cy="22680"/>
                </p14:xfrm>
              </p:contentPart>
            </mc:Choice>
            <mc:Fallback xmlns="">
              <p:pic>
                <p:nvPicPr>
                  <p:cNvPr id="71684" name="Ink 71683">
                    <a:extLst>
                      <a:ext uri="{FF2B5EF4-FFF2-40B4-BE49-F238E27FC236}">
                        <a16:creationId xmlns:a16="http://schemas.microsoft.com/office/drawing/2014/main" id="{2D0A0B98-2A1A-EF43-B8F3-CEEA18D7ED27}"/>
                      </a:ext>
                    </a:extLst>
                  </p:cNvPr>
                  <p:cNvPicPr/>
                  <p:nvPr/>
                </p:nvPicPr>
                <p:blipFill>
                  <a:blip r:embed="rId25"/>
                  <a:stretch>
                    <a:fillRect/>
                  </a:stretch>
                </p:blipFill>
                <p:spPr>
                  <a:xfrm>
                    <a:off x="7866528" y="2333977"/>
                    <a:ext cx="51163" cy="5975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Ink 24">
                    <a:extLst>
                      <a:ext uri="{FF2B5EF4-FFF2-40B4-BE49-F238E27FC236}">
                        <a16:creationId xmlns:a16="http://schemas.microsoft.com/office/drawing/2014/main" id="{82BFD6BD-AE71-C001-08F4-B7952A5177A7}"/>
                      </a:ext>
                    </a:extLst>
                  </p14:cNvPr>
                  <p14:cNvContentPartPr/>
                  <p14:nvPr/>
                </p14:nvContentPartPr>
                <p14:xfrm>
                  <a:off x="7961971" y="2274612"/>
                  <a:ext cx="5760" cy="111960"/>
                </p14:xfrm>
              </p:contentPart>
            </mc:Choice>
            <mc:Fallback xmlns="">
              <p:pic>
                <p:nvPicPr>
                  <p:cNvPr id="71685" name="Ink 71684">
                    <a:extLst>
                      <a:ext uri="{FF2B5EF4-FFF2-40B4-BE49-F238E27FC236}">
                        <a16:creationId xmlns:a16="http://schemas.microsoft.com/office/drawing/2014/main" id="{04573B0E-E7A6-A344-999A-7A525E29E687}"/>
                      </a:ext>
                    </a:extLst>
                  </p:cNvPr>
                  <p:cNvPicPr/>
                  <p:nvPr/>
                </p:nvPicPr>
                <p:blipFill>
                  <a:blip r:embed="rId27"/>
                  <a:stretch>
                    <a:fillRect/>
                  </a:stretch>
                </p:blipFill>
                <p:spPr>
                  <a:xfrm>
                    <a:off x="7945459" y="2255952"/>
                    <a:ext cx="38400" cy="14884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777EBC89-DFD8-68C5-26BB-189C44EB0753}"/>
                      </a:ext>
                    </a:extLst>
                  </p14:cNvPr>
                  <p14:cNvContentPartPr/>
                  <p14:nvPr/>
                </p14:nvContentPartPr>
                <p14:xfrm>
                  <a:off x="8050891" y="2325012"/>
                  <a:ext cx="61920" cy="67320"/>
                </p14:xfrm>
              </p:contentPart>
            </mc:Choice>
            <mc:Fallback xmlns="">
              <p:pic>
                <p:nvPicPr>
                  <p:cNvPr id="71686" name="Ink 71685">
                    <a:extLst>
                      <a:ext uri="{FF2B5EF4-FFF2-40B4-BE49-F238E27FC236}">
                        <a16:creationId xmlns:a16="http://schemas.microsoft.com/office/drawing/2014/main" id="{D95C5BB8-4F5C-1F40-B902-1D8E07D5BC57}"/>
                      </a:ext>
                    </a:extLst>
                  </p:cNvPr>
                  <p:cNvPicPr/>
                  <p:nvPr/>
                </p:nvPicPr>
                <p:blipFill>
                  <a:blip r:embed="rId29"/>
                  <a:stretch>
                    <a:fillRect/>
                  </a:stretch>
                </p:blipFill>
                <p:spPr>
                  <a:xfrm>
                    <a:off x="8033489" y="2306336"/>
                    <a:ext cx="96320" cy="104237"/>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Ink 26">
                    <a:extLst>
                      <a:ext uri="{FF2B5EF4-FFF2-40B4-BE49-F238E27FC236}">
                        <a16:creationId xmlns:a16="http://schemas.microsoft.com/office/drawing/2014/main" id="{F57A28A8-46C1-9B35-5EEB-26F4FCD329E8}"/>
                      </a:ext>
                    </a:extLst>
                  </p14:cNvPr>
                  <p14:cNvContentPartPr/>
                  <p14:nvPr/>
                </p14:nvContentPartPr>
                <p14:xfrm>
                  <a:off x="8039731" y="2313852"/>
                  <a:ext cx="22680" cy="22320"/>
                </p14:xfrm>
              </p:contentPart>
            </mc:Choice>
            <mc:Fallback xmlns="">
              <p:pic>
                <p:nvPicPr>
                  <p:cNvPr id="71687" name="Ink 71686">
                    <a:extLst>
                      <a:ext uri="{FF2B5EF4-FFF2-40B4-BE49-F238E27FC236}">
                        <a16:creationId xmlns:a16="http://schemas.microsoft.com/office/drawing/2014/main" id="{2423E06E-6E50-474A-8715-002226F54DAB}"/>
                      </a:ext>
                    </a:extLst>
                  </p:cNvPr>
                  <p:cNvPicPr/>
                  <p:nvPr/>
                </p:nvPicPr>
                <p:blipFill>
                  <a:blip r:embed="rId31"/>
                  <a:stretch>
                    <a:fillRect/>
                  </a:stretch>
                </p:blipFill>
                <p:spPr>
                  <a:xfrm>
                    <a:off x="8022316" y="2295395"/>
                    <a:ext cx="57105" cy="58805"/>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Ink 27">
                    <a:extLst>
                      <a:ext uri="{FF2B5EF4-FFF2-40B4-BE49-F238E27FC236}">
                        <a16:creationId xmlns:a16="http://schemas.microsoft.com/office/drawing/2014/main" id="{76494E72-82F7-EDB1-E276-068EAC1CBBEE}"/>
                      </a:ext>
                    </a:extLst>
                  </p14:cNvPr>
                  <p14:cNvContentPartPr/>
                  <p14:nvPr/>
                </p14:nvContentPartPr>
                <p14:xfrm>
                  <a:off x="8134771" y="2397372"/>
                  <a:ext cx="5760" cy="16920"/>
                </p14:xfrm>
              </p:contentPart>
            </mc:Choice>
            <mc:Fallback xmlns="">
              <p:pic>
                <p:nvPicPr>
                  <p:cNvPr id="71688" name="Ink 71687">
                    <a:extLst>
                      <a:ext uri="{FF2B5EF4-FFF2-40B4-BE49-F238E27FC236}">
                        <a16:creationId xmlns:a16="http://schemas.microsoft.com/office/drawing/2014/main" id="{E645C502-9AA7-0B40-9F77-CB4F9A0B3C65}"/>
                      </a:ext>
                    </a:extLst>
                  </p:cNvPr>
                  <p:cNvPicPr/>
                  <p:nvPr/>
                </p:nvPicPr>
                <p:blipFill>
                  <a:blip r:embed="rId33"/>
                  <a:stretch>
                    <a:fillRect/>
                  </a:stretch>
                </p:blipFill>
                <p:spPr>
                  <a:xfrm>
                    <a:off x="8118259" y="2378717"/>
                    <a:ext cx="38400" cy="53797"/>
                  </a:xfrm>
                  <a:prstGeom prst="rect">
                    <a:avLst/>
                  </a:prstGeom>
                </p:spPr>
              </p:pic>
            </mc:Fallback>
          </mc:AlternateContent>
        </p:grpSp>
        <p:grpSp>
          <p:nvGrpSpPr>
            <p:cNvPr id="10" name="Group 9">
              <a:extLst>
                <a:ext uri="{FF2B5EF4-FFF2-40B4-BE49-F238E27FC236}">
                  <a16:creationId xmlns:a16="http://schemas.microsoft.com/office/drawing/2014/main" id="{71E5152C-41DB-2F72-58FA-2603DC19838D}"/>
                </a:ext>
              </a:extLst>
            </p:cNvPr>
            <p:cNvGrpSpPr/>
            <p:nvPr/>
          </p:nvGrpSpPr>
          <p:grpSpPr>
            <a:xfrm>
              <a:off x="7543651" y="2659452"/>
              <a:ext cx="401760" cy="100800"/>
              <a:chOff x="7543651" y="2659452"/>
              <a:chExt cx="401760" cy="100800"/>
            </a:xfrm>
          </p:grpSpPr>
          <mc:AlternateContent xmlns:mc="http://schemas.openxmlformats.org/markup-compatibility/2006" xmlns:p14="http://schemas.microsoft.com/office/powerpoint/2010/main">
            <mc:Choice Requires="p14">
              <p:contentPart p14:bwMode="auto" r:id="rId34">
                <p14:nvContentPartPr>
                  <p14:cNvPr id="17" name="Ink 16">
                    <a:extLst>
                      <a:ext uri="{FF2B5EF4-FFF2-40B4-BE49-F238E27FC236}">
                        <a16:creationId xmlns:a16="http://schemas.microsoft.com/office/drawing/2014/main" id="{07878C7A-BCE5-C118-5A00-A913643F5596}"/>
                      </a:ext>
                    </a:extLst>
                  </p14:cNvPr>
                  <p14:cNvContentPartPr/>
                  <p14:nvPr/>
                </p14:nvContentPartPr>
                <p14:xfrm>
                  <a:off x="7543651" y="2665212"/>
                  <a:ext cx="83880" cy="83880"/>
                </p14:xfrm>
              </p:contentPart>
            </mc:Choice>
            <mc:Fallback xmlns="">
              <p:pic>
                <p:nvPicPr>
                  <p:cNvPr id="71693" name="Ink 71692">
                    <a:extLst>
                      <a:ext uri="{FF2B5EF4-FFF2-40B4-BE49-F238E27FC236}">
                        <a16:creationId xmlns:a16="http://schemas.microsoft.com/office/drawing/2014/main" id="{57629433-481D-4540-A374-F17C4B146A9D}"/>
                      </a:ext>
                    </a:extLst>
                  </p:cNvPr>
                  <p:cNvPicPr/>
                  <p:nvPr/>
                </p:nvPicPr>
                <p:blipFill>
                  <a:blip r:embed="rId35"/>
                  <a:stretch>
                    <a:fillRect/>
                  </a:stretch>
                </p:blipFill>
                <p:spPr>
                  <a:xfrm>
                    <a:off x="7526310" y="2646524"/>
                    <a:ext cx="118158" cy="120822"/>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8" name="Ink 17">
                    <a:extLst>
                      <a:ext uri="{FF2B5EF4-FFF2-40B4-BE49-F238E27FC236}">
                        <a16:creationId xmlns:a16="http://schemas.microsoft.com/office/drawing/2014/main" id="{59AE77E3-8853-06DA-CEA3-CB6791B27EAE}"/>
                      </a:ext>
                    </a:extLst>
                  </p14:cNvPr>
                  <p14:cNvContentPartPr/>
                  <p14:nvPr/>
                </p14:nvContentPartPr>
                <p14:xfrm>
                  <a:off x="7576771" y="2659452"/>
                  <a:ext cx="56160" cy="11520"/>
                </p14:xfrm>
              </p:contentPart>
            </mc:Choice>
            <mc:Fallback xmlns="">
              <p:pic>
                <p:nvPicPr>
                  <p:cNvPr id="71694" name="Ink 71693">
                    <a:extLst>
                      <a:ext uri="{FF2B5EF4-FFF2-40B4-BE49-F238E27FC236}">
                        <a16:creationId xmlns:a16="http://schemas.microsoft.com/office/drawing/2014/main" id="{3D83EC78-28C4-F841-9B62-6C33BF8D3524}"/>
                      </a:ext>
                    </a:extLst>
                  </p:cNvPr>
                  <p:cNvPicPr/>
                  <p:nvPr/>
                </p:nvPicPr>
                <p:blipFill>
                  <a:blip r:embed="rId37"/>
                  <a:stretch>
                    <a:fillRect/>
                  </a:stretch>
                </p:blipFill>
                <p:spPr>
                  <a:xfrm>
                    <a:off x="7559398" y="2641105"/>
                    <a:ext cx="90502" cy="4778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9" name="Ink 18">
                    <a:extLst>
                      <a:ext uri="{FF2B5EF4-FFF2-40B4-BE49-F238E27FC236}">
                        <a16:creationId xmlns:a16="http://schemas.microsoft.com/office/drawing/2014/main" id="{B9F617C2-0EB5-F702-2899-6D4D0AE65DDE}"/>
                      </a:ext>
                    </a:extLst>
                  </p14:cNvPr>
                  <p14:cNvContentPartPr/>
                  <p14:nvPr/>
                </p14:nvContentPartPr>
                <p14:xfrm>
                  <a:off x="7694131" y="2676012"/>
                  <a:ext cx="89640" cy="73080"/>
                </p14:xfrm>
              </p:contentPart>
            </mc:Choice>
            <mc:Fallback xmlns="">
              <p:pic>
                <p:nvPicPr>
                  <p:cNvPr id="71695" name="Ink 71694">
                    <a:extLst>
                      <a:ext uri="{FF2B5EF4-FFF2-40B4-BE49-F238E27FC236}">
                        <a16:creationId xmlns:a16="http://schemas.microsoft.com/office/drawing/2014/main" id="{40DE7E29-B84E-1D4C-AF2A-F2CBCFB7BC7A}"/>
                      </a:ext>
                    </a:extLst>
                  </p:cNvPr>
                  <p:cNvPicPr/>
                  <p:nvPr/>
                </p:nvPicPr>
                <p:blipFill>
                  <a:blip r:embed="rId39"/>
                  <a:stretch>
                    <a:fillRect/>
                  </a:stretch>
                </p:blipFill>
                <p:spPr>
                  <a:xfrm>
                    <a:off x="7676690" y="2657307"/>
                    <a:ext cx="124117" cy="110055"/>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 name="Ink 19">
                    <a:extLst>
                      <a:ext uri="{FF2B5EF4-FFF2-40B4-BE49-F238E27FC236}">
                        <a16:creationId xmlns:a16="http://schemas.microsoft.com/office/drawing/2014/main" id="{D7746C1E-654E-A744-AEAC-3D2D64DE3B59}"/>
                      </a:ext>
                    </a:extLst>
                  </p14:cNvPr>
                  <p14:cNvContentPartPr/>
                  <p14:nvPr/>
                </p14:nvContentPartPr>
                <p14:xfrm>
                  <a:off x="7855771" y="2670612"/>
                  <a:ext cx="89640" cy="78480"/>
                </p14:xfrm>
              </p:contentPart>
            </mc:Choice>
            <mc:Fallback xmlns="">
              <p:pic>
                <p:nvPicPr>
                  <p:cNvPr id="71696" name="Ink 71695">
                    <a:extLst>
                      <a:ext uri="{FF2B5EF4-FFF2-40B4-BE49-F238E27FC236}">
                        <a16:creationId xmlns:a16="http://schemas.microsoft.com/office/drawing/2014/main" id="{07CC0F97-8B4E-CA4A-A285-D59C58EBC68D}"/>
                      </a:ext>
                    </a:extLst>
                  </p:cNvPr>
                  <p:cNvPicPr/>
                  <p:nvPr/>
                </p:nvPicPr>
                <p:blipFill>
                  <a:blip r:embed="rId41"/>
                  <a:stretch>
                    <a:fillRect/>
                  </a:stretch>
                </p:blipFill>
                <p:spPr>
                  <a:xfrm>
                    <a:off x="7838408" y="2651968"/>
                    <a:ext cx="123962" cy="115335"/>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1" name="Ink 20">
                    <a:extLst>
                      <a:ext uri="{FF2B5EF4-FFF2-40B4-BE49-F238E27FC236}">
                        <a16:creationId xmlns:a16="http://schemas.microsoft.com/office/drawing/2014/main" id="{B9424153-1519-29B4-63DC-5CE366417904}"/>
                      </a:ext>
                    </a:extLst>
                  </p14:cNvPr>
                  <p14:cNvContentPartPr/>
                  <p14:nvPr/>
                </p14:nvContentPartPr>
                <p14:xfrm>
                  <a:off x="7855771" y="2665212"/>
                  <a:ext cx="16920" cy="22680"/>
                </p14:xfrm>
              </p:contentPart>
            </mc:Choice>
            <mc:Fallback xmlns="">
              <p:pic>
                <p:nvPicPr>
                  <p:cNvPr id="71697" name="Ink 71696">
                    <a:extLst>
                      <a:ext uri="{FF2B5EF4-FFF2-40B4-BE49-F238E27FC236}">
                        <a16:creationId xmlns:a16="http://schemas.microsoft.com/office/drawing/2014/main" id="{CFD3CA7E-9ADE-8A48-98CF-252312A2AA96}"/>
                      </a:ext>
                    </a:extLst>
                  </p:cNvPr>
                  <p:cNvPicPr/>
                  <p:nvPr/>
                </p:nvPicPr>
                <p:blipFill>
                  <a:blip r:embed="rId43"/>
                  <a:stretch>
                    <a:fillRect/>
                  </a:stretch>
                </p:blipFill>
                <p:spPr>
                  <a:xfrm>
                    <a:off x="7838448" y="2646457"/>
                    <a:ext cx="51163" cy="59753"/>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2" name="Ink 21">
                    <a:extLst>
                      <a:ext uri="{FF2B5EF4-FFF2-40B4-BE49-F238E27FC236}">
                        <a16:creationId xmlns:a16="http://schemas.microsoft.com/office/drawing/2014/main" id="{F6D3C1A9-FC36-9967-D965-CC04743BAB1F}"/>
                      </a:ext>
                    </a:extLst>
                  </p14:cNvPr>
                  <p14:cNvContentPartPr/>
                  <p14:nvPr/>
                </p14:nvContentPartPr>
                <p14:xfrm>
                  <a:off x="7928131" y="2742972"/>
                  <a:ext cx="11880" cy="17280"/>
                </p14:xfrm>
              </p:contentPart>
            </mc:Choice>
            <mc:Fallback xmlns="">
              <p:pic>
                <p:nvPicPr>
                  <p:cNvPr id="71698" name="Ink 71697">
                    <a:extLst>
                      <a:ext uri="{FF2B5EF4-FFF2-40B4-BE49-F238E27FC236}">
                        <a16:creationId xmlns:a16="http://schemas.microsoft.com/office/drawing/2014/main" id="{88E2D5DA-8C9E-2B43-947E-D4A1E854A5F5}"/>
                      </a:ext>
                    </a:extLst>
                  </p:cNvPr>
                  <p:cNvPicPr/>
                  <p:nvPr/>
                </p:nvPicPr>
                <p:blipFill>
                  <a:blip r:embed="rId45"/>
                  <a:stretch>
                    <a:fillRect/>
                  </a:stretch>
                </p:blipFill>
                <p:spPr>
                  <a:xfrm>
                    <a:off x="7911103" y="2724396"/>
                    <a:ext cx="45540" cy="54000"/>
                  </a:xfrm>
                  <a:prstGeom prst="rect">
                    <a:avLst/>
                  </a:prstGeom>
                </p:spPr>
              </p:pic>
            </mc:Fallback>
          </mc:AlternateContent>
        </p:grpSp>
        <p:grpSp>
          <p:nvGrpSpPr>
            <p:cNvPr id="11" name="Group 10">
              <a:extLst>
                <a:ext uri="{FF2B5EF4-FFF2-40B4-BE49-F238E27FC236}">
                  <a16:creationId xmlns:a16="http://schemas.microsoft.com/office/drawing/2014/main" id="{98B0FE55-5303-4173-DD17-C0DCE83FAE60}"/>
                </a:ext>
              </a:extLst>
            </p:cNvPr>
            <p:cNvGrpSpPr/>
            <p:nvPr/>
          </p:nvGrpSpPr>
          <p:grpSpPr>
            <a:xfrm>
              <a:off x="7365091" y="2999652"/>
              <a:ext cx="318600" cy="156600"/>
              <a:chOff x="7365091" y="2999652"/>
              <a:chExt cx="318600" cy="156600"/>
            </a:xfrm>
          </p:grpSpPr>
          <mc:AlternateContent xmlns:mc="http://schemas.openxmlformats.org/markup-compatibility/2006" xmlns:p14="http://schemas.microsoft.com/office/powerpoint/2010/main">
            <mc:Choice Requires="p14">
              <p:contentPart p14:bwMode="auto" r:id="rId46">
                <p14:nvContentPartPr>
                  <p14:cNvPr id="12" name="Ink 11">
                    <a:extLst>
                      <a:ext uri="{FF2B5EF4-FFF2-40B4-BE49-F238E27FC236}">
                        <a16:creationId xmlns:a16="http://schemas.microsoft.com/office/drawing/2014/main" id="{386D2F85-1D2F-51D2-50B4-5B98E9E64439}"/>
                      </a:ext>
                    </a:extLst>
                  </p14:cNvPr>
                  <p14:cNvContentPartPr/>
                  <p14:nvPr/>
                </p14:nvContentPartPr>
                <p14:xfrm>
                  <a:off x="7365091" y="2999652"/>
                  <a:ext cx="67320" cy="100800"/>
                </p14:xfrm>
              </p:contentPart>
            </mc:Choice>
            <mc:Fallback xmlns="">
              <p:pic>
                <p:nvPicPr>
                  <p:cNvPr id="71700" name="Ink 71699">
                    <a:extLst>
                      <a:ext uri="{FF2B5EF4-FFF2-40B4-BE49-F238E27FC236}">
                        <a16:creationId xmlns:a16="http://schemas.microsoft.com/office/drawing/2014/main" id="{75C5AF01-0760-A448-A8CC-8631008BC7F7}"/>
                      </a:ext>
                    </a:extLst>
                  </p:cNvPr>
                  <p:cNvPicPr/>
                  <p:nvPr/>
                </p:nvPicPr>
                <p:blipFill>
                  <a:blip r:embed="rId47"/>
                  <a:stretch>
                    <a:fillRect/>
                  </a:stretch>
                </p:blipFill>
                <p:spPr>
                  <a:xfrm>
                    <a:off x="7347653" y="2980969"/>
                    <a:ext cx="101791" cy="13773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3" name="Ink 12">
                    <a:extLst>
                      <a:ext uri="{FF2B5EF4-FFF2-40B4-BE49-F238E27FC236}">
                        <a16:creationId xmlns:a16="http://schemas.microsoft.com/office/drawing/2014/main" id="{4F163661-3DA4-B140-BF34-D2EFA0C24169}"/>
                      </a:ext>
                    </a:extLst>
                  </p14:cNvPr>
                  <p14:cNvContentPartPr/>
                  <p14:nvPr/>
                </p14:nvContentPartPr>
                <p14:xfrm>
                  <a:off x="7482091" y="3016212"/>
                  <a:ext cx="73080" cy="83880"/>
                </p14:xfrm>
              </p:contentPart>
            </mc:Choice>
            <mc:Fallback xmlns="">
              <p:pic>
                <p:nvPicPr>
                  <p:cNvPr id="71701" name="Ink 71700">
                    <a:extLst>
                      <a:ext uri="{FF2B5EF4-FFF2-40B4-BE49-F238E27FC236}">
                        <a16:creationId xmlns:a16="http://schemas.microsoft.com/office/drawing/2014/main" id="{91C0B289-2893-5044-B32C-B8C0C286403D}"/>
                      </a:ext>
                    </a:extLst>
                  </p:cNvPr>
                  <p:cNvPicPr/>
                  <p:nvPr/>
                </p:nvPicPr>
                <p:blipFill>
                  <a:blip r:embed="rId49"/>
                  <a:stretch>
                    <a:fillRect/>
                  </a:stretch>
                </p:blipFill>
                <p:spPr>
                  <a:xfrm>
                    <a:off x="7464633" y="2997524"/>
                    <a:ext cx="107590" cy="120822"/>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4" name="Ink 13">
                    <a:extLst>
                      <a:ext uri="{FF2B5EF4-FFF2-40B4-BE49-F238E27FC236}">
                        <a16:creationId xmlns:a16="http://schemas.microsoft.com/office/drawing/2014/main" id="{0A9DF41F-0D7E-2BB5-7842-2E92FB13407E}"/>
                      </a:ext>
                    </a:extLst>
                  </p14:cNvPr>
                  <p14:cNvContentPartPr/>
                  <p14:nvPr/>
                </p14:nvContentPartPr>
                <p14:xfrm>
                  <a:off x="7593691" y="3083172"/>
                  <a:ext cx="90000" cy="61560"/>
                </p14:xfrm>
              </p:contentPart>
            </mc:Choice>
            <mc:Fallback xmlns="">
              <p:pic>
                <p:nvPicPr>
                  <p:cNvPr id="71702" name="Ink 71701">
                    <a:extLst>
                      <a:ext uri="{FF2B5EF4-FFF2-40B4-BE49-F238E27FC236}">
                        <a16:creationId xmlns:a16="http://schemas.microsoft.com/office/drawing/2014/main" id="{2D2272E5-9853-0B49-A225-9EF57AFBB054}"/>
                      </a:ext>
                    </a:extLst>
                  </p:cNvPr>
                  <p:cNvPicPr/>
                  <p:nvPr/>
                </p:nvPicPr>
                <p:blipFill>
                  <a:blip r:embed="rId51"/>
                  <a:stretch>
                    <a:fillRect/>
                  </a:stretch>
                </p:blipFill>
                <p:spPr>
                  <a:xfrm>
                    <a:off x="7576337" y="3064531"/>
                    <a:ext cx="124305" cy="98409"/>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5" name="Ink 14">
                    <a:extLst>
                      <a:ext uri="{FF2B5EF4-FFF2-40B4-BE49-F238E27FC236}">
                        <a16:creationId xmlns:a16="http://schemas.microsoft.com/office/drawing/2014/main" id="{FA2A8082-E4AD-ECC6-0757-AE315A252EA7}"/>
                      </a:ext>
                    </a:extLst>
                  </p14:cNvPr>
                  <p14:cNvContentPartPr/>
                  <p14:nvPr/>
                </p14:nvContentPartPr>
                <p14:xfrm>
                  <a:off x="7610611" y="3055452"/>
                  <a:ext cx="22680" cy="22320"/>
                </p14:xfrm>
              </p:contentPart>
            </mc:Choice>
            <mc:Fallback xmlns="">
              <p:pic>
                <p:nvPicPr>
                  <p:cNvPr id="71703" name="Ink 71702">
                    <a:extLst>
                      <a:ext uri="{FF2B5EF4-FFF2-40B4-BE49-F238E27FC236}">
                        <a16:creationId xmlns:a16="http://schemas.microsoft.com/office/drawing/2014/main" id="{795D2552-D705-2640-9142-2E4472F2A004}"/>
                      </a:ext>
                    </a:extLst>
                  </p:cNvPr>
                  <p:cNvPicPr/>
                  <p:nvPr/>
                </p:nvPicPr>
                <p:blipFill>
                  <a:blip r:embed="rId53"/>
                  <a:stretch>
                    <a:fillRect/>
                  </a:stretch>
                </p:blipFill>
                <p:spPr>
                  <a:xfrm>
                    <a:off x="7593196" y="3036995"/>
                    <a:ext cx="57105" cy="58805"/>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6" name="Ink 15">
                    <a:extLst>
                      <a:ext uri="{FF2B5EF4-FFF2-40B4-BE49-F238E27FC236}">
                        <a16:creationId xmlns:a16="http://schemas.microsoft.com/office/drawing/2014/main" id="{A5443E2A-C8E2-A984-6025-821AE6A73D9B}"/>
                      </a:ext>
                    </a:extLst>
                  </p14:cNvPr>
                  <p14:cNvContentPartPr/>
                  <p14:nvPr/>
                </p14:nvContentPartPr>
                <p14:xfrm>
                  <a:off x="7654891" y="3133572"/>
                  <a:ext cx="16920" cy="22680"/>
                </p14:xfrm>
              </p:contentPart>
            </mc:Choice>
            <mc:Fallback xmlns="">
              <p:pic>
                <p:nvPicPr>
                  <p:cNvPr id="71704" name="Ink 71703">
                    <a:extLst>
                      <a:ext uri="{FF2B5EF4-FFF2-40B4-BE49-F238E27FC236}">
                        <a16:creationId xmlns:a16="http://schemas.microsoft.com/office/drawing/2014/main" id="{6F8B331C-D1C5-B448-B1E6-1A7585065D35}"/>
                      </a:ext>
                    </a:extLst>
                  </p:cNvPr>
                  <p:cNvPicPr/>
                  <p:nvPr/>
                </p:nvPicPr>
                <p:blipFill>
                  <a:blip r:embed="rId55"/>
                  <a:stretch>
                    <a:fillRect/>
                  </a:stretch>
                </p:blipFill>
                <p:spPr>
                  <a:xfrm>
                    <a:off x="7637568" y="3114817"/>
                    <a:ext cx="51163" cy="59753"/>
                  </a:xfrm>
                  <a:prstGeom prst="rect">
                    <a:avLst/>
                  </a:prstGeom>
                </p:spPr>
              </p:pic>
            </mc:Fallback>
          </mc:AlternateContent>
        </p:grpSp>
      </p:grpSp>
      <p:pic>
        <p:nvPicPr>
          <p:cNvPr id="38" name="Picture 4">
            <a:extLst>
              <a:ext uri="{FF2B5EF4-FFF2-40B4-BE49-F238E27FC236}">
                <a16:creationId xmlns:a16="http://schemas.microsoft.com/office/drawing/2014/main" id="{6B62F22D-D41F-6307-8AC8-FE2C8B449F99}"/>
              </a:ext>
            </a:extLst>
          </p:cNvPr>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5663804" y="3355703"/>
            <a:ext cx="5893591" cy="3444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471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FB082-F07C-5043-8113-DA7386C28046}"/>
              </a:ext>
            </a:extLst>
          </p:cNvPr>
          <p:cNvSpPr>
            <a:spLocks noGrp="1"/>
          </p:cNvSpPr>
          <p:nvPr>
            <p:ph type="title"/>
          </p:nvPr>
        </p:nvSpPr>
        <p:spPr/>
        <p:txBody>
          <a:bodyPr/>
          <a:lstStyle/>
          <a:p>
            <a:r>
              <a:rPr lang="en-TH" dirty="0"/>
              <a:t>Self-Attention</a:t>
            </a:r>
          </a:p>
        </p:txBody>
      </p:sp>
      <p:pic>
        <p:nvPicPr>
          <p:cNvPr id="3" name="Picture 2">
            <a:extLst>
              <a:ext uri="{FF2B5EF4-FFF2-40B4-BE49-F238E27FC236}">
                <a16:creationId xmlns:a16="http://schemas.microsoft.com/office/drawing/2014/main" id="{936E42E4-FFAA-0977-2301-4055984780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3477" y="415636"/>
            <a:ext cx="6342014" cy="60267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D0A3D10-2E20-29FB-7AF9-AAC409BEAD15}"/>
              </a:ext>
            </a:extLst>
          </p:cNvPr>
          <p:cNvSpPr/>
          <p:nvPr/>
        </p:nvSpPr>
        <p:spPr>
          <a:xfrm>
            <a:off x="735327" y="2197892"/>
            <a:ext cx="3919475" cy="3785652"/>
          </a:xfrm>
          <a:prstGeom prst="rect">
            <a:avLst/>
          </a:prstGeom>
        </p:spPr>
        <p:txBody>
          <a:bodyPr wrap="square">
            <a:spAutoFit/>
          </a:bodyPr>
          <a:lstStyle/>
          <a:p>
            <a:pPr algn="just" fontAlgn="base">
              <a:buFont typeface="Arial" panose="020B0604020202020204" pitchFamily="34" charset="0"/>
              <a:buChar char="•"/>
            </a:pPr>
            <a:r>
              <a:rPr lang="en-GB" sz="1600" dirty="0">
                <a:solidFill>
                  <a:srgbClr val="B36AE2"/>
                </a:solidFill>
                <a:latin typeface="inherit"/>
              </a:rPr>
              <a:t>Query</a:t>
            </a:r>
            <a:r>
              <a:rPr lang="en-GB" sz="1600" dirty="0">
                <a:solidFill>
                  <a:srgbClr val="222222"/>
                </a:solidFill>
                <a:latin typeface="inherit"/>
              </a:rPr>
              <a:t>: The query is a representation of the current word used to score against all the other words (using their keys). We only care about the query of the token we’re currently processing.</a:t>
            </a:r>
          </a:p>
          <a:p>
            <a:pPr algn="just" fontAlgn="base"/>
            <a:endParaRPr lang="en-GB" sz="1600" dirty="0">
              <a:solidFill>
                <a:srgbClr val="222222"/>
              </a:solidFill>
              <a:latin typeface="inherit"/>
            </a:endParaRPr>
          </a:p>
          <a:p>
            <a:pPr algn="just" fontAlgn="base">
              <a:buFont typeface="Arial" panose="020B0604020202020204" pitchFamily="34" charset="0"/>
              <a:buChar char="•"/>
            </a:pPr>
            <a:r>
              <a:rPr lang="en-GB" sz="1600" dirty="0">
                <a:solidFill>
                  <a:srgbClr val="F39019"/>
                </a:solidFill>
                <a:latin typeface="inherit"/>
              </a:rPr>
              <a:t>Key</a:t>
            </a:r>
            <a:r>
              <a:rPr lang="en-GB" sz="1600" dirty="0">
                <a:solidFill>
                  <a:srgbClr val="222222"/>
                </a:solidFill>
                <a:latin typeface="inherit"/>
              </a:rPr>
              <a:t>: Key vectors are like labels for all the words in the segment. They’re what we match against in our search for relevant words.</a:t>
            </a:r>
          </a:p>
          <a:p>
            <a:pPr algn="just" fontAlgn="base"/>
            <a:endParaRPr lang="en-GB" sz="1600" dirty="0">
              <a:solidFill>
                <a:srgbClr val="222222"/>
              </a:solidFill>
              <a:latin typeface="inherit"/>
            </a:endParaRPr>
          </a:p>
          <a:p>
            <a:pPr algn="just" fontAlgn="base">
              <a:buFont typeface="Arial" panose="020B0604020202020204" pitchFamily="34" charset="0"/>
              <a:buChar char="•"/>
            </a:pPr>
            <a:r>
              <a:rPr lang="en-GB" sz="1600" dirty="0">
                <a:solidFill>
                  <a:srgbClr val="5CBCE9"/>
                </a:solidFill>
                <a:latin typeface="inherit"/>
              </a:rPr>
              <a:t>Value</a:t>
            </a:r>
            <a:r>
              <a:rPr lang="en-GB" sz="1600" dirty="0">
                <a:solidFill>
                  <a:srgbClr val="222222"/>
                </a:solidFill>
                <a:latin typeface="inherit"/>
              </a:rPr>
              <a:t>: Value vectors are actual word representations, once we’ve scored how relevant each word is, these are the values we add up to represent the current word.</a:t>
            </a:r>
            <a:endParaRPr lang="en-GB" sz="1600" b="0" i="0" u="none" strike="noStrike" dirty="0">
              <a:solidFill>
                <a:srgbClr val="222222"/>
              </a:solidFill>
              <a:effectLst/>
              <a:latin typeface="inherit"/>
            </a:endParaRPr>
          </a:p>
        </p:txBody>
      </p:sp>
    </p:spTree>
    <p:extLst>
      <p:ext uri="{BB962C8B-B14F-4D97-AF65-F5344CB8AC3E}">
        <p14:creationId xmlns:p14="http://schemas.microsoft.com/office/powerpoint/2010/main" val="1322774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273C8-A6C2-9A9D-B22B-1C0C471631F6}"/>
              </a:ext>
            </a:extLst>
          </p:cNvPr>
          <p:cNvSpPr>
            <a:spLocks noGrp="1"/>
          </p:cNvSpPr>
          <p:nvPr>
            <p:ph type="title"/>
          </p:nvPr>
        </p:nvSpPr>
        <p:spPr/>
        <p:txBody>
          <a:bodyPr/>
          <a:lstStyle/>
          <a:p>
            <a:r>
              <a:rPr lang="en-TH" dirty="0"/>
              <a:t>Self-Attention</a:t>
            </a:r>
          </a:p>
        </p:txBody>
      </p:sp>
      <p:pic>
        <p:nvPicPr>
          <p:cNvPr id="3" name="Picture 2">
            <a:extLst>
              <a:ext uri="{FF2B5EF4-FFF2-40B4-BE49-F238E27FC236}">
                <a16:creationId xmlns:a16="http://schemas.microsoft.com/office/drawing/2014/main" id="{E1109542-6B46-3D3D-930A-FCA4237A1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3477" y="415636"/>
            <a:ext cx="6342014" cy="60267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2E71D83D-CD13-54B5-B00D-200617985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7069" y="1585938"/>
            <a:ext cx="2394579" cy="27122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94F408B4-4144-94B6-CA29-0EFCCC4E1D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29" y="4396799"/>
            <a:ext cx="4479141" cy="175052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39893E46-DBD5-E768-B5E8-B54FB3B55928}"/>
              </a:ext>
            </a:extLst>
          </p:cNvPr>
          <p:cNvCxnSpPr/>
          <p:nvPr/>
        </p:nvCxnSpPr>
        <p:spPr>
          <a:xfrm>
            <a:off x="4918364" y="365125"/>
            <a:ext cx="0" cy="6312441"/>
          </a:xfrm>
          <a:prstGeom prst="line">
            <a:avLst/>
          </a:prstGeom>
          <a:ln cmpd="tri"/>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60166354-F21A-C653-74A4-DD16AB4AB0CF}"/>
              </a:ext>
            </a:extLst>
          </p:cNvPr>
          <p:cNvGrpSpPr/>
          <p:nvPr/>
        </p:nvGrpSpPr>
        <p:grpSpPr>
          <a:xfrm>
            <a:off x="10744233" y="1275790"/>
            <a:ext cx="510480" cy="585000"/>
            <a:chOff x="10744233" y="1275790"/>
            <a:chExt cx="510480" cy="585000"/>
          </a:xfrm>
        </p:grpSpPr>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EAA9D87C-46AA-E6AF-4CF8-2EF1AAC9D425}"/>
                    </a:ext>
                  </a:extLst>
                </p14:cNvPr>
                <p14:cNvContentPartPr/>
                <p14:nvPr/>
              </p14:nvContentPartPr>
              <p14:xfrm>
                <a:off x="10744233" y="1275790"/>
                <a:ext cx="159840" cy="585000"/>
              </p14:xfrm>
            </p:contentPart>
          </mc:Choice>
          <mc:Fallback xmlns="">
            <p:pic>
              <p:nvPicPr>
                <p:cNvPr id="15" name="Ink 14">
                  <a:extLst>
                    <a:ext uri="{FF2B5EF4-FFF2-40B4-BE49-F238E27FC236}">
                      <a16:creationId xmlns:a16="http://schemas.microsoft.com/office/drawing/2014/main" id="{1BBD9B20-EF09-8F43-8D7D-17167F1F09C3}"/>
                    </a:ext>
                  </a:extLst>
                </p:cNvPr>
                <p:cNvPicPr/>
                <p:nvPr/>
              </p:nvPicPr>
              <p:blipFill>
                <a:blip r:embed="rId6"/>
                <a:stretch>
                  <a:fillRect/>
                </a:stretch>
              </p:blipFill>
              <p:spPr>
                <a:xfrm>
                  <a:off x="10728753" y="1260320"/>
                  <a:ext cx="190440" cy="61558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7CF0018B-80A7-76AF-ED6E-A19F0506F715}"/>
                    </a:ext>
                  </a:extLst>
                </p14:cNvPr>
                <p14:cNvContentPartPr/>
                <p14:nvPr/>
              </p14:nvContentPartPr>
              <p14:xfrm>
                <a:off x="11025753" y="1451110"/>
                <a:ext cx="122760" cy="144000"/>
              </p14:xfrm>
            </p:contentPart>
          </mc:Choice>
          <mc:Fallback xmlns="">
            <p:pic>
              <p:nvPicPr>
                <p:cNvPr id="16" name="Ink 15">
                  <a:extLst>
                    <a:ext uri="{FF2B5EF4-FFF2-40B4-BE49-F238E27FC236}">
                      <a16:creationId xmlns:a16="http://schemas.microsoft.com/office/drawing/2014/main" id="{EBE37212-D9B8-4446-BDD3-D6805D7B175E}"/>
                    </a:ext>
                  </a:extLst>
                </p:cNvPr>
                <p:cNvPicPr/>
                <p:nvPr/>
              </p:nvPicPr>
              <p:blipFill>
                <a:blip r:embed="rId8"/>
                <a:stretch>
                  <a:fillRect/>
                </a:stretch>
              </p:blipFill>
              <p:spPr>
                <a:xfrm>
                  <a:off x="11010273" y="1435630"/>
                  <a:ext cx="1533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B3D83687-915C-FBFD-28D5-13A191644AB3}"/>
                    </a:ext>
                  </a:extLst>
                </p14:cNvPr>
                <p14:cNvContentPartPr/>
                <p14:nvPr/>
              </p14:nvContentPartPr>
              <p14:xfrm>
                <a:off x="11179833" y="1297030"/>
                <a:ext cx="74880" cy="85320"/>
              </p14:xfrm>
            </p:contentPart>
          </mc:Choice>
          <mc:Fallback xmlns="">
            <p:pic>
              <p:nvPicPr>
                <p:cNvPr id="18" name="Ink 17">
                  <a:extLst>
                    <a:ext uri="{FF2B5EF4-FFF2-40B4-BE49-F238E27FC236}">
                      <a16:creationId xmlns:a16="http://schemas.microsoft.com/office/drawing/2014/main" id="{3D2F0605-1DE8-934A-836F-72DFA61613E1}"/>
                    </a:ext>
                  </a:extLst>
                </p:cNvPr>
                <p:cNvPicPr/>
                <p:nvPr/>
              </p:nvPicPr>
              <p:blipFill>
                <a:blip r:embed="rId10"/>
                <a:stretch>
                  <a:fillRect/>
                </a:stretch>
              </p:blipFill>
              <p:spPr>
                <a:xfrm>
                  <a:off x="11164353" y="1281550"/>
                  <a:ext cx="105480" cy="11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61095A7F-66F4-58A1-5840-E6861DD6F4F0}"/>
                  </a:ext>
                </a:extLst>
              </p14:cNvPr>
              <p14:cNvContentPartPr/>
              <p14:nvPr/>
            </p14:nvContentPartPr>
            <p14:xfrm>
              <a:off x="10791753" y="1254550"/>
              <a:ext cx="664920" cy="1170000"/>
            </p14:xfrm>
          </p:contentPart>
        </mc:Choice>
        <mc:Fallback xmlns="">
          <p:pic>
            <p:nvPicPr>
              <p:cNvPr id="11" name="Ink 10">
                <a:extLst>
                  <a:ext uri="{FF2B5EF4-FFF2-40B4-BE49-F238E27FC236}">
                    <a16:creationId xmlns:a16="http://schemas.microsoft.com/office/drawing/2014/main" id="{61095A7F-66F4-58A1-5840-E6861DD6F4F0}"/>
                  </a:ext>
                </a:extLst>
              </p:cNvPr>
              <p:cNvPicPr/>
              <p:nvPr/>
            </p:nvPicPr>
            <p:blipFill>
              <a:blip r:embed="rId12"/>
              <a:stretch>
                <a:fillRect/>
              </a:stretch>
            </p:blipFill>
            <p:spPr>
              <a:xfrm>
                <a:off x="10776273" y="1239070"/>
                <a:ext cx="695520" cy="1200600"/>
              </a:xfrm>
              <a:prstGeom prst="rect">
                <a:avLst/>
              </a:prstGeom>
            </p:spPr>
          </p:pic>
        </mc:Fallback>
      </mc:AlternateContent>
      <p:grpSp>
        <p:nvGrpSpPr>
          <p:cNvPr id="12" name="Group 11">
            <a:extLst>
              <a:ext uri="{FF2B5EF4-FFF2-40B4-BE49-F238E27FC236}">
                <a16:creationId xmlns:a16="http://schemas.microsoft.com/office/drawing/2014/main" id="{6EE6D10C-5A65-5EB8-5D65-1F9BE0ACA24A}"/>
              </a:ext>
            </a:extLst>
          </p:cNvPr>
          <p:cNvGrpSpPr/>
          <p:nvPr/>
        </p:nvGrpSpPr>
        <p:grpSpPr>
          <a:xfrm>
            <a:off x="10940793" y="1957270"/>
            <a:ext cx="234360" cy="291600"/>
            <a:chOff x="10940793" y="1957270"/>
            <a:chExt cx="234360" cy="291600"/>
          </a:xfrm>
        </p:grpSpPr>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72042416-B9B9-9365-B36D-3989230FAEC5}"/>
                    </a:ext>
                  </a:extLst>
                </p14:cNvPr>
                <p14:cNvContentPartPr/>
                <p14:nvPr/>
              </p14:nvContentPartPr>
              <p14:xfrm>
                <a:off x="10940793" y="2099470"/>
                <a:ext cx="117360" cy="149400"/>
              </p14:xfrm>
            </p:contentPart>
          </mc:Choice>
          <mc:Fallback xmlns="">
            <p:pic>
              <p:nvPicPr>
                <p:cNvPr id="22" name="Ink 21">
                  <a:extLst>
                    <a:ext uri="{FF2B5EF4-FFF2-40B4-BE49-F238E27FC236}">
                      <a16:creationId xmlns:a16="http://schemas.microsoft.com/office/drawing/2014/main" id="{F477611A-E997-1D4F-829A-85BAA3D6B39B}"/>
                    </a:ext>
                  </a:extLst>
                </p:cNvPr>
                <p:cNvPicPr/>
                <p:nvPr/>
              </p:nvPicPr>
              <p:blipFill>
                <a:blip r:embed="rId14"/>
                <a:stretch>
                  <a:fillRect/>
                </a:stretch>
              </p:blipFill>
              <p:spPr>
                <a:xfrm>
                  <a:off x="10925313" y="2083990"/>
                  <a:ext cx="1479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2FA3E1DF-8BCC-DA34-E3DB-1D72992B7047}"/>
                    </a:ext>
                  </a:extLst>
                </p14:cNvPr>
                <p14:cNvContentPartPr/>
                <p14:nvPr/>
              </p14:nvContentPartPr>
              <p14:xfrm>
                <a:off x="11100273" y="1957270"/>
                <a:ext cx="21600" cy="127080"/>
              </p14:xfrm>
            </p:contentPart>
          </mc:Choice>
          <mc:Fallback xmlns="">
            <p:pic>
              <p:nvPicPr>
                <p:cNvPr id="23" name="Ink 22">
                  <a:extLst>
                    <a:ext uri="{FF2B5EF4-FFF2-40B4-BE49-F238E27FC236}">
                      <a16:creationId xmlns:a16="http://schemas.microsoft.com/office/drawing/2014/main" id="{5CD64657-497D-8D49-AECE-C761E17BC9CC}"/>
                    </a:ext>
                  </a:extLst>
                </p:cNvPr>
                <p:cNvPicPr/>
                <p:nvPr/>
              </p:nvPicPr>
              <p:blipFill>
                <a:blip r:embed="rId16"/>
                <a:stretch>
                  <a:fillRect/>
                </a:stretch>
              </p:blipFill>
              <p:spPr>
                <a:xfrm>
                  <a:off x="11084793" y="1941746"/>
                  <a:ext cx="52200" cy="157767"/>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B198A619-58BF-76D3-4F13-014CBC733E9D}"/>
                    </a:ext>
                  </a:extLst>
                </p14:cNvPr>
                <p14:cNvContentPartPr/>
                <p14:nvPr/>
              </p14:nvContentPartPr>
              <p14:xfrm>
                <a:off x="11116113" y="1988230"/>
                <a:ext cx="37800" cy="53280"/>
              </p14:xfrm>
            </p:contentPart>
          </mc:Choice>
          <mc:Fallback xmlns="">
            <p:pic>
              <p:nvPicPr>
                <p:cNvPr id="24" name="Ink 23">
                  <a:extLst>
                    <a:ext uri="{FF2B5EF4-FFF2-40B4-BE49-F238E27FC236}">
                      <a16:creationId xmlns:a16="http://schemas.microsoft.com/office/drawing/2014/main" id="{A31197CD-A010-7B43-95E0-9A410FBE4822}"/>
                    </a:ext>
                  </a:extLst>
                </p:cNvPr>
                <p:cNvPicPr/>
                <p:nvPr/>
              </p:nvPicPr>
              <p:blipFill>
                <a:blip r:embed="rId18"/>
                <a:stretch>
                  <a:fillRect/>
                </a:stretch>
              </p:blipFill>
              <p:spPr>
                <a:xfrm>
                  <a:off x="11100633" y="1972854"/>
                  <a:ext cx="68400" cy="8367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7733552E-F8EE-E914-5D9C-051E638B08A6}"/>
                    </a:ext>
                  </a:extLst>
                </p14:cNvPr>
                <p14:cNvContentPartPr/>
                <p14:nvPr/>
              </p14:nvContentPartPr>
              <p14:xfrm>
                <a:off x="11121513" y="2030710"/>
                <a:ext cx="53640" cy="42840"/>
              </p14:xfrm>
            </p:contentPart>
          </mc:Choice>
          <mc:Fallback xmlns="">
            <p:pic>
              <p:nvPicPr>
                <p:cNvPr id="25" name="Ink 24">
                  <a:extLst>
                    <a:ext uri="{FF2B5EF4-FFF2-40B4-BE49-F238E27FC236}">
                      <a16:creationId xmlns:a16="http://schemas.microsoft.com/office/drawing/2014/main" id="{19DE40E9-ABD7-DD49-9310-D3D12A4D0BDB}"/>
                    </a:ext>
                  </a:extLst>
                </p:cNvPr>
                <p:cNvPicPr/>
                <p:nvPr/>
              </p:nvPicPr>
              <p:blipFill>
                <a:blip r:embed="rId20"/>
                <a:stretch>
                  <a:fillRect/>
                </a:stretch>
              </p:blipFill>
              <p:spPr>
                <a:xfrm>
                  <a:off x="11106033" y="2015230"/>
                  <a:ext cx="84240" cy="73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824160CA-EB52-39E8-C3D4-CDFA4811919A}"/>
                  </a:ext>
                </a:extLst>
              </p14:cNvPr>
              <p14:cNvContentPartPr/>
              <p14:nvPr/>
            </p14:nvContentPartPr>
            <p14:xfrm>
              <a:off x="10765113" y="1259590"/>
              <a:ext cx="1074240" cy="1637640"/>
            </p14:xfrm>
          </p:contentPart>
        </mc:Choice>
        <mc:Fallback xmlns="">
          <p:pic>
            <p:nvPicPr>
              <p:cNvPr id="17" name="Ink 16">
                <a:extLst>
                  <a:ext uri="{FF2B5EF4-FFF2-40B4-BE49-F238E27FC236}">
                    <a16:creationId xmlns:a16="http://schemas.microsoft.com/office/drawing/2014/main" id="{824160CA-EB52-39E8-C3D4-CDFA4811919A}"/>
                  </a:ext>
                </a:extLst>
              </p:cNvPr>
              <p:cNvPicPr/>
              <p:nvPr/>
            </p:nvPicPr>
            <p:blipFill>
              <a:blip r:embed="rId22"/>
              <a:stretch>
                <a:fillRect/>
              </a:stretch>
            </p:blipFill>
            <p:spPr>
              <a:xfrm>
                <a:off x="10749633" y="1244110"/>
                <a:ext cx="1104840" cy="1668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26FA2634-D7E8-C1B7-E189-9942E1615F08}"/>
                  </a:ext>
                </a:extLst>
              </p14:cNvPr>
              <p14:cNvContentPartPr/>
              <p14:nvPr/>
            </p14:nvContentPartPr>
            <p14:xfrm>
              <a:off x="11079033" y="2562430"/>
              <a:ext cx="138240" cy="138240"/>
            </p14:xfrm>
          </p:contentPart>
        </mc:Choice>
        <mc:Fallback xmlns="">
          <p:pic>
            <p:nvPicPr>
              <p:cNvPr id="18" name="Ink 17">
                <a:extLst>
                  <a:ext uri="{FF2B5EF4-FFF2-40B4-BE49-F238E27FC236}">
                    <a16:creationId xmlns:a16="http://schemas.microsoft.com/office/drawing/2014/main" id="{26FA2634-D7E8-C1B7-E189-9942E1615F08}"/>
                  </a:ext>
                </a:extLst>
              </p:cNvPr>
              <p:cNvPicPr/>
              <p:nvPr/>
            </p:nvPicPr>
            <p:blipFill>
              <a:blip r:embed="rId24"/>
              <a:stretch>
                <a:fillRect/>
              </a:stretch>
            </p:blipFill>
            <p:spPr>
              <a:xfrm>
                <a:off x="11063593" y="2546950"/>
                <a:ext cx="168761"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E29AB0BB-1FD8-8F60-919C-5270FB174DD1}"/>
                  </a:ext>
                </a:extLst>
              </p14:cNvPr>
              <p14:cNvContentPartPr/>
              <p14:nvPr/>
            </p14:nvContentPartPr>
            <p14:xfrm>
              <a:off x="11259753" y="2466670"/>
              <a:ext cx="64080" cy="85320"/>
            </p14:xfrm>
          </p:contentPart>
        </mc:Choice>
        <mc:Fallback xmlns="">
          <p:pic>
            <p:nvPicPr>
              <p:cNvPr id="19" name="Ink 18">
                <a:extLst>
                  <a:ext uri="{FF2B5EF4-FFF2-40B4-BE49-F238E27FC236}">
                    <a16:creationId xmlns:a16="http://schemas.microsoft.com/office/drawing/2014/main" id="{E29AB0BB-1FD8-8F60-919C-5270FB174DD1}"/>
                  </a:ext>
                </a:extLst>
              </p:cNvPr>
              <p:cNvPicPr/>
              <p:nvPr/>
            </p:nvPicPr>
            <p:blipFill>
              <a:blip r:embed="rId26"/>
              <a:stretch>
                <a:fillRect/>
              </a:stretch>
            </p:blipFill>
            <p:spPr>
              <a:xfrm>
                <a:off x="11244359" y="2451190"/>
                <a:ext cx="94509" cy="115920"/>
              </a:xfrm>
              <a:prstGeom prst="rect">
                <a:avLst/>
              </a:prstGeom>
            </p:spPr>
          </p:pic>
        </mc:Fallback>
      </mc:AlternateContent>
    </p:spTree>
    <p:extLst>
      <p:ext uri="{BB962C8B-B14F-4D97-AF65-F5344CB8AC3E}">
        <p14:creationId xmlns:p14="http://schemas.microsoft.com/office/powerpoint/2010/main" val="4235567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CA0E5-2466-4AA4-637C-59877D2EB468}"/>
              </a:ext>
            </a:extLst>
          </p:cNvPr>
          <p:cNvSpPr>
            <a:spLocks noGrp="1"/>
          </p:cNvSpPr>
          <p:nvPr>
            <p:ph type="title"/>
          </p:nvPr>
        </p:nvSpPr>
        <p:spPr/>
        <p:txBody>
          <a:bodyPr/>
          <a:lstStyle/>
          <a:p>
            <a:r>
              <a:rPr lang="en-TH" dirty="0"/>
              <a:t>Multi-Head Attention</a:t>
            </a:r>
          </a:p>
        </p:txBody>
      </p:sp>
      <p:pic>
        <p:nvPicPr>
          <p:cNvPr id="3" name="Picture 2">
            <a:extLst>
              <a:ext uri="{FF2B5EF4-FFF2-40B4-BE49-F238E27FC236}">
                <a16:creationId xmlns:a16="http://schemas.microsoft.com/office/drawing/2014/main" id="{FC18C43A-A729-271B-A175-CADC68DA8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3668" y="1936583"/>
            <a:ext cx="7064664" cy="4173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384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69C18-0053-3AF0-91D8-B290D6586DCD}"/>
              </a:ext>
            </a:extLst>
          </p:cNvPr>
          <p:cNvSpPr>
            <a:spLocks noGrp="1"/>
          </p:cNvSpPr>
          <p:nvPr>
            <p:ph type="title"/>
          </p:nvPr>
        </p:nvSpPr>
        <p:spPr/>
        <p:txBody>
          <a:bodyPr/>
          <a:lstStyle/>
          <a:p>
            <a:r>
              <a:rPr lang="en-TH" dirty="0"/>
              <a:t>Multi-Head Attention</a:t>
            </a:r>
          </a:p>
        </p:txBody>
      </p:sp>
      <p:pic>
        <p:nvPicPr>
          <p:cNvPr id="3" name="Picture 2">
            <a:extLst>
              <a:ext uri="{FF2B5EF4-FFF2-40B4-BE49-F238E27FC236}">
                <a16:creationId xmlns:a16="http://schemas.microsoft.com/office/drawing/2014/main" id="{6CB191DE-4D10-92BD-D8B3-85A05A8D4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2712" y="136525"/>
            <a:ext cx="5799287" cy="27516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688EC0F2-924D-F9C4-C892-E850B6ABE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388" y="2888165"/>
            <a:ext cx="6928648" cy="3833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348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9A214-348D-4BA1-4E6E-922D0E310218}"/>
              </a:ext>
            </a:extLst>
          </p:cNvPr>
          <p:cNvSpPr>
            <a:spLocks noGrp="1"/>
          </p:cNvSpPr>
          <p:nvPr>
            <p:ph type="title"/>
          </p:nvPr>
        </p:nvSpPr>
        <p:spPr/>
        <p:txBody>
          <a:bodyPr/>
          <a:lstStyle/>
          <a:p>
            <a:r>
              <a:rPr lang="en-TH" dirty="0"/>
              <a:t>Multi-Head Attention</a:t>
            </a:r>
          </a:p>
        </p:txBody>
      </p:sp>
      <p:pic>
        <p:nvPicPr>
          <p:cNvPr id="3" name="Picture 2">
            <a:extLst>
              <a:ext uri="{FF2B5EF4-FFF2-40B4-BE49-F238E27FC236}">
                <a16:creationId xmlns:a16="http://schemas.microsoft.com/office/drawing/2014/main" id="{BEF9BDB0-6E6A-A2C1-82D0-21A0E1998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2491" y="1668386"/>
            <a:ext cx="9229059" cy="516731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0D857F48-FE65-37A1-F0B0-D1CF491D6F5F}"/>
              </a:ext>
            </a:extLst>
          </p:cNvPr>
          <p:cNvGrpSpPr/>
          <p:nvPr/>
        </p:nvGrpSpPr>
        <p:grpSpPr>
          <a:xfrm>
            <a:off x="9930232" y="3573852"/>
            <a:ext cx="1288440" cy="329760"/>
            <a:chOff x="9930232" y="3573852"/>
            <a:chExt cx="1288440" cy="32976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64924F36-FDA7-E196-3240-19903BC00DD5}"/>
                    </a:ext>
                  </a:extLst>
                </p14:cNvPr>
                <p14:cNvContentPartPr/>
                <p14:nvPr/>
              </p14:nvContentPartPr>
              <p14:xfrm>
                <a:off x="9930232" y="3672132"/>
                <a:ext cx="137880" cy="10440"/>
              </p14:xfrm>
            </p:contentPart>
          </mc:Choice>
          <mc:Fallback xmlns="">
            <p:pic>
              <p:nvPicPr>
                <p:cNvPr id="36" name="Ink 35">
                  <a:extLst>
                    <a:ext uri="{FF2B5EF4-FFF2-40B4-BE49-F238E27FC236}">
                      <a16:creationId xmlns:a16="http://schemas.microsoft.com/office/drawing/2014/main" id="{B45ADD0D-A09C-5549-83B2-E4F26138B8E0}"/>
                    </a:ext>
                  </a:extLst>
                </p:cNvPr>
                <p:cNvPicPr/>
                <p:nvPr/>
              </p:nvPicPr>
              <p:blipFill>
                <a:blip r:embed="rId6"/>
                <a:stretch>
                  <a:fillRect/>
                </a:stretch>
              </p:blipFill>
              <p:spPr>
                <a:xfrm>
                  <a:off x="9899272" y="3641172"/>
                  <a:ext cx="1990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58C09F79-1FC4-C99A-250C-410BD31F199D}"/>
                    </a:ext>
                  </a:extLst>
                </p14:cNvPr>
                <p14:cNvContentPartPr/>
                <p14:nvPr/>
              </p14:nvContentPartPr>
              <p14:xfrm>
                <a:off x="9935272" y="3741252"/>
                <a:ext cx="123480" cy="14760"/>
              </p14:xfrm>
            </p:contentPart>
          </mc:Choice>
          <mc:Fallback xmlns="">
            <p:pic>
              <p:nvPicPr>
                <p:cNvPr id="37" name="Ink 36">
                  <a:extLst>
                    <a:ext uri="{FF2B5EF4-FFF2-40B4-BE49-F238E27FC236}">
                      <a16:creationId xmlns:a16="http://schemas.microsoft.com/office/drawing/2014/main" id="{353BD86A-023F-CC46-A7F2-947150BF67D4}"/>
                    </a:ext>
                  </a:extLst>
                </p:cNvPr>
                <p:cNvPicPr/>
                <p:nvPr/>
              </p:nvPicPr>
              <p:blipFill>
                <a:blip r:embed="rId8"/>
                <a:stretch>
                  <a:fillRect/>
                </a:stretch>
              </p:blipFill>
              <p:spPr>
                <a:xfrm>
                  <a:off x="9904312" y="3711029"/>
                  <a:ext cx="184680" cy="7450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798F3ED1-28BA-D62A-20DA-EA91EB716FE9}"/>
                    </a:ext>
                  </a:extLst>
                </p14:cNvPr>
                <p14:cNvContentPartPr/>
                <p14:nvPr/>
              </p14:nvContentPartPr>
              <p14:xfrm>
                <a:off x="9969832" y="3623172"/>
                <a:ext cx="5400" cy="177480"/>
              </p14:xfrm>
            </p:contentPart>
          </mc:Choice>
          <mc:Fallback xmlns="">
            <p:pic>
              <p:nvPicPr>
                <p:cNvPr id="38" name="Ink 37">
                  <a:extLst>
                    <a:ext uri="{FF2B5EF4-FFF2-40B4-BE49-F238E27FC236}">
                      <a16:creationId xmlns:a16="http://schemas.microsoft.com/office/drawing/2014/main" id="{6BA2C338-8026-D749-8DEF-A905240350FA}"/>
                    </a:ext>
                  </a:extLst>
                </p:cNvPr>
                <p:cNvPicPr/>
                <p:nvPr/>
              </p:nvPicPr>
              <p:blipFill>
                <a:blip r:embed="rId10"/>
                <a:stretch>
                  <a:fillRect/>
                </a:stretch>
              </p:blipFill>
              <p:spPr>
                <a:xfrm>
                  <a:off x="9938872" y="3592212"/>
                  <a:ext cx="666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6FB0F0CE-AF78-EED1-89E9-B19A3556DE86}"/>
                    </a:ext>
                  </a:extLst>
                </p14:cNvPr>
                <p14:cNvContentPartPr/>
                <p14:nvPr/>
              </p14:nvContentPartPr>
              <p14:xfrm>
                <a:off x="10023832" y="3627852"/>
                <a:ext cx="10440" cy="162720"/>
              </p14:xfrm>
            </p:contentPart>
          </mc:Choice>
          <mc:Fallback xmlns="">
            <p:pic>
              <p:nvPicPr>
                <p:cNvPr id="39" name="Ink 38">
                  <a:extLst>
                    <a:ext uri="{FF2B5EF4-FFF2-40B4-BE49-F238E27FC236}">
                      <a16:creationId xmlns:a16="http://schemas.microsoft.com/office/drawing/2014/main" id="{87FDD0B1-3104-124A-BBDC-CE198B6B028F}"/>
                    </a:ext>
                  </a:extLst>
                </p:cNvPr>
                <p:cNvPicPr/>
                <p:nvPr/>
              </p:nvPicPr>
              <p:blipFill>
                <a:blip r:embed="rId12"/>
                <a:stretch>
                  <a:fillRect/>
                </a:stretch>
              </p:blipFill>
              <p:spPr>
                <a:xfrm>
                  <a:off x="9992872" y="3596892"/>
                  <a:ext cx="716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07A9D0EE-4C3B-168C-5564-729A0DB5B887}"/>
                    </a:ext>
                  </a:extLst>
                </p14:cNvPr>
                <p14:cNvContentPartPr/>
                <p14:nvPr/>
              </p14:nvContentPartPr>
              <p14:xfrm>
                <a:off x="10215352" y="3613092"/>
                <a:ext cx="74160" cy="147960"/>
              </p14:xfrm>
            </p:contentPart>
          </mc:Choice>
          <mc:Fallback xmlns="">
            <p:pic>
              <p:nvPicPr>
                <p:cNvPr id="41" name="Ink 40">
                  <a:extLst>
                    <a:ext uri="{FF2B5EF4-FFF2-40B4-BE49-F238E27FC236}">
                      <a16:creationId xmlns:a16="http://schemas.microsoft.com/office/drawing/2014/main" id="{771DB6C3-FFCB-8746-91A4-9A8718FF6B5C}"/>
                    </a:ext>
                  </a:extLst>
                </p:cNvPr>
                <p:cNvPicPr/>
                <p:nvPr/>
              </p:nvPicPr>
              <p:blipFill>
                <a:blip r:embed="rId14"/>
                <a:stretch>
                  <a:fillRect/>
                </a:stretch>
              </p:blipFill>
              <p:spPr>
                <a:xfrm>
                  <a:off x="10184392" y="3582132"/>
                  <a:ext cx="1353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E2544D8E-7416-E6AD-DFD6-B5664A91F6B9}"/>
                    </a:ext>
                  </a:extLst>
                </p14:cNvPr>
                <p14:cNvContentPartPr/>
                <p14:nvPr/>
              </p14:nvContentPartPr>
              <p14:xfrm>
                <a:off x="10210672" y="3662412"/>
                <a:ext cx="59400" cy="15120"/>
              </p14:xfrm>
            </p:contentPart>
          </mc:Choice>
          <mc:Fallback xmlns="">
            <p:pic>
              <p:nvPicPr>
                <p:cNvPr id="42" name="Ink 41">
                  <a:extLst>
                    <a:ext uri="{FF2B5EF4-FFF2-40B4-BE49-F238E27FC236}">
                      <a16:creationId xmlns:a16="http://schemas.microsoft.com/office/drawing/2014/main" id="{70C19479-6C32-8240-9A7A-5C36D8312395}"/>
                    </a:ext>
                  </a:extLst>
                </p:cNvPr>
                <p:cNvPicPr/>
                <p:nvPr/>
              </p:nvPicPr>
              <p:blipFill>
                <a:blip r:embed="rId16"/>
                <a:stretch>
                  <a:fillRect/>
                </a:stretch>
              </p:blipFill>
              <p:spPr>
                <a:xfrm>
                  <a:off x="10179712" y="3631452"/>
                  <a:ext cx="1206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AC382D63-8E45-242A-721B-A3A1F00F6061}"/>
                    </a:ext>
                  </a:extLst>
                </p14:cNvPr>
                <p14:cNvContentPartPr/>
                <p14:nvPr/>
              </p14:nvContentPartPr>
              <p14:xfrm>
                <a:off x="10215352" y="3573852"/>
                <a:ext cx="78840" cy="24840"/>
              </p14:xfrm>
            </p:contentPart>
          </mc:Choice>
          <mc:Fallback xmlns="">
            <p:pic>
              <p:nvPicPr>
                <p:cNvPr id="43" name="Ink 42">
                  <a:extLst>
                    <a:ext uri="{FF2B5EF4-FFF2-40B4-BE49-F238E27FC236}">
                      <a16:creationId xmlns:a16="http://schemas.microsoft.com/office/drawing/2014/main" id="{2346424A-848C-5246-AD27-1A26B4F6F311}"/>
                    </a:ext>
                  </a:extLst>
                </p:cNvPr>
                <p:cNvPicPr/>
                <p:nvPr/>
              </p:nvPicPr>
              <p:blipFill>
                <a:blip r:embed="rId18"/>
                <a:stretch>
                  <a:fillRect/>
                </a:stretch>
              </p:blipFill>
              <p:spPr>
                <a:xfrm>
                  <a:off x="10184392" y="3542892"/>
                  <a:ext cx="1400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E36BDC34-574E-42B9-808C-D64FF2FC8978}"/>
                    </a:ext>
                  </a:extLst>
                </p14:cNvPr>
                <p14:cNvContentPartPr/>
                <p14:nvPr/>
              </p14:nvContentPartPr>
              <p14:xfrm>
                <a:off x="10328752" y="3588252"/>
                <a:ext cx="309960" cy="197280"/>
              </p14:xfrm>
            </p:contentPart>
          </mc:Choice>
          <mc:Fallback xmlns="">
            <p:pic>
              <p:nvPicPr>
                <p:cNvPr id="44" name="Ink 43">
                  <a:extLst>
                    <a:ext uri="{FF2B5EF4-FFF2-40B4-BE49-F238E27FC236}">
                      <a16:creationId xmlns:a16="http://schemas.microsoft.com/office/drawing/2014/main" id="{FED45E41-432C-E448-AB4F-BED53F66371C}"/>
                    </a:ext>
                  </a:extLst>
                </p:cNvPr>
                <p:cNvPicPr/>
                <p:nvPr/>
              </p:nvPicPr>
              <p:blipFill>
                <a:blip r:embed="rId20"/>
                <a:stretch>
                  <a:fillRect/>
                </a:stretch>
              </p:blipFill>
              <p:spPr>
                <a:xfrm>
                  <a:off x="10297828" y="3557292"/>
                  <a:ext cx="371089"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64F77AF7-942B-53C5-DD5B-37BF93A093BD}"/>
                    </a:ext>
                  </a:extLst>
                </p14:cNvPr>
                <p14:cNvContentPartPr/>
                <p14:nvPr/>
              </p14:nvContentPartPr>
              <p14:xfrm>
                <a:off x="10692352" y="3588252"/>
                <a:ext cx="69120" cy="182520"/>
              </p14:xfrm>
            </p:contentPart>
          </mc:Choice>
          <mc:Fallback xmlns="">
            <p:pic>
              <p:nvPicPr>
                <p:cNvPr id="45" name="Ink 44">
                  <a:extLst>
                    <a:ext uri="{FF2B5EF4-FFF2-40B4-BE49-F238E27FC236}">
                      <a16:creationId xmlns:a16="http://schemas.microsoft.com/office/drawing/2014/main" id="{39873954-0A77-9C4D-9D58-A56C6E332ECB}"/>
                    </a:ext>
                  </a:extLst>
                </p:cNvPr>
                <p:cNvPicPr/>
                <p:nvPr/>
              </p:nvPicPr>
              <p:blipFill>
                <a:blip r:embed="rId22"/>
                <a:stretch>
                  <a:fillRect/>
                </a:stretch>
              </p:blipFill>
              <p:spPr>
                <a:xfrm>
                  <a:off x="10661392" y="3557292"/>
                  <a:ext cx="1303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9ACCF54D-85A5-F87C-230E-A467FA8CB085}"/>
                    </a:ext>
                  </a:extLst>
                </p14:cNvPr>
                <p14:cNvContentPartPr/>
                <p14:nvPr/>
              </p14:nvContentPartPr>
              <p14:xfrm>
                <a:off x="10815112" y="3573852"/>
                <a:ext cx="78840" cy="206640"/>
              </p14:xfrm>
            </p:contentPart>
          </mc:Choice>
          <mc:Fallback xmlns="">
            <p:pic>
              <p:nvPicPr>
                <p:cNvPr id="46" name="Ink 45">
                  <a:extLst>
                    <a:ext uri="{FF2B5EF4-FFF2-40B4-BE49-F238E27FC236}">
                      <a16:creationId xmlns:a16="http://schemas.microsoft.com/office/drawing/2014/main" id="{3F0B2A8A-DBDA-4C40-A2B2-B51F539778A7}"/>
                    </a:ext>
                  </a:extLst>
                </p:cNvPr>
                <p:cNvPicPr/>
                <p:nvPr/>
              </p:nvPicPr>
              <p:blipFill>
                <a:blip r:embed="rId24"/>
                <a:stretch>
                  <a:fillRect/>
                </a:stretch>
              </p:blipFill>
              <p:spPr>
                <a:xfrm>
                  <a:off x="10784152" y="3542892"/>
                  <a:ext cx="14004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3125F016-4315-BC1F-25E7-AA570ECE9773}"/>
                    </a:ext>
                  </a:extLst>
                </p14:cNvPr>
                <p14:cNvContentPartPr/>
                <p14:nvPr/>
              </p14:nvContentPartPr>
              <p14:xfrm>
                <a:off x="10938232" y="3696612"/>
                <a:ext cx="10080" cy="39600"/>
              </p14:xfrm>
            </p:contentPart>
          </mc:Choice>
          <mc:Fallback xmlns="">
            <p:pic>
              <p:nvPicPr>
                <p:cNvPr id="47" name="Ink 46">
                  <a:extLst>
                    <a:ext uri="{FF2B5EF4-FFF2-40B4-BE49-F238E27FC236}">
                      <a16:creationId xmlns:a16="http://schemas.microsoft.com/office/drawing/2014/main" id="{DAAC0E09-E0CD-D345-BA5A-4C8A8F1D0C1B}"/>
                    </a:ext>
                  </a:extLst>
                </p:cNvPr>
                <p:cNvPicPr/>
                <p:nvPr/>
              </p:nvPicPr>
              <p:blipFill>
                <a:blip r:embed="rId26"/>
                <a:stretch>
                  <a:fillRect/>
                </a:stretch>
              </p:blipFill>
              <p:spPr>
                <a:xfrm>
                  <a:off x="10907272" y="3665652"/>
                  <a:ext cx="712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5F8A93C5-04C0-1EE5-3769-AC34D0F4CC7E}"/>
                    </a:ext>
                  </a:extLst>
                </p14:cNvPr>
                <p14:cNvContentPartPr/>
                <p14:nvPr/>
              </p14:nvContentPartPr>
              <p14:xfrm>
                <a:off x="10938232" y="3623172"/>
                <a:ext cx="5400" cy="5040"/>
              </p14:xfrm>
            </p:contentPart>
          </mc:Choice>
          <mc:Fallback xmlns="">
            <p:pic>
              <p:nvPicPr>
                <p:cNvPr id="49" name="Ink 48">
                  <a:extLst>
                    <a:ext uri="{FF2B5EF4-FFF2-40B4-BE49-F238E27FC236}">
                      <a16:creationId xmlns:a16="http://schemas.microsoft.com/office/drawing/2014/main" id="{4AD0AF98-019B-1D49-9AC7-8B91777088EF}"/>
                    </a:ext>
                  </a:extLst>
                </p:cNvPr>
                <p:cNvPicPr/>
                <p:nvPr/>
              </p:nvPicPr>
              <p:blipFill>
                <a:blip r:embed="rId28"/>
                <a:stretch>
                  <a:fillRect/>
                </a:stretch>
              </p:blipFill>
              <p:spPr>
                <a:xfrm>
                  <a:off x="10905061" y="3592212"/>
                  <a:ext cx="70971"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Ink 16">
                  <a:extLst>
                    <a:ext uri="{FF2B5EF4-FFF2-40B4-BE49-F238E27FC236}">
                      <a16:creationId xmlns:a16="http://schemas.microsoft.com/office/drawing/2014/main" id="{39A8EB5D-F633-27DD-4C26-4CB56A22DE78}"/>
                    </a:ext>
                  </a:extLst>
                </p14:cNvPr>
                <p14:cNvContentPartPr/>
                <p14:nvPr/>
              </p14:nvContentPartPr>
              <p14:xfrm>
                <a:off x="10943272" y="3701652"/>
                <a:ext cx="360" cy="78840"/>
              </p14:xfrm>
            </p:contentPart>
          </mc:Choice>
          <mc:Fallback xmlns="">
            <p:pic>
              <p:nvPicPr>
                <p:cNvPr id="51" name="Ink 50">
                  <a:extLst>
                    <a:ext uri="{FF2B5EF4-FFF2-40B4-BE49-F238E27FC236}">
                      <a16:creationId xmlns:a16="http://schemas.microsoft.com/office/drawing/2014/main" id="{33B39094-F2DA-9D42-894A-894131B84B32}"/>
                    </a:ext>
                  </a:extLst>
                </p:cNvPr>
                <p:cNvPicPr/>
                <p:nvPr/>
              </p:nvPicPr>
              <p:blipFill>
                <a:blip r:embed="rId30"/>
                <a:stretch>
                  <a:fillRect/>
                </a:stretch>
              </p:blipFill>
              <p:spPr>
                <a:xfrm>
                  <a:off x="10912312" y="3670692"/>
                  <a:ext cx="615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Ink 17">
                  <a:extLst>
                    <a:ext uri="{FF2B5EF4-FFF2-40B4-BE49-F238E27FC236}">
                      <a16:creationId xmlns:a16="http://schemas.microsoft.com/office/drawing/2014/main" id="{0D53AE01-6A93-784E-941A-9EDB8B1BFFDB}"/>
                    </a:ext>
                  </a:extLst>
                </p14:cNvPr>
                <p14:cNvContentPartPr/>
                <p14:nvPr/>
              </p14:nvContentPartPr>
              <p14:xfrm>
                <a:off x="10997272" y="3686892"/>
                <a:ext cx="93600" cy="108360"/>
              </p14:xfrm>
            </p:contentPart>
          </mc:Choice>
          <mc:Fallback xmlns="">
            <p:pic>
              <p:nvPicPr>
                <p:cNvPr id="53" name="Ink 52">
                  <a:extLst>
                    <a:ext uri="{FF2B5EF4-FFF2-40B4-BE49-F238E27FC236}">
                      <a16:creationId xmlns:a16="http://schemas.microsoft.com/office/drawing/2014/main" id="{237AAB96-0CE0-4C47-B25D-2EDA9BC3802D}"/>
                    </a:ext>
                  </a:extLst>
                </p:cNvPr>
                <p:cNvPicPr/>
                <p:nvPr/>
              </p:nvPicPr>
              <p:blipFill>
                <a:blip r:embed="rId32"/>
                <a:stretch>
                  <a:fillRect/>
                </a:stretch>
              </p:blipFill>
              <p:spPr>
                <a:xfrm>
                  <a:off x="10966312" y="3656035"/>
                  <a:ext cx="154800" cy="169357"/>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Ink 18">
                  <a:extLst>
                    <a:ext uri="{FF2B5EF4-FFF2-40B4-BE49-F238E27FC236}">
                      <a16:creationId xmlns:a16="http://schemas.microsoft.com/office/drawing/2014/main" id="{22BE31C4-988E-A870-DD89-C954043EF870}"/>
                    </a:ext>
                  </a:extLst>
                </p14:cNvPr>
                <p14:cNvContentPartPr/>
                <p14:nvPr/>
              </p14:nvContentPartPr>
              <p14:xfrm>
                <a:off x="11139472" y="3676812"/>
                <a:ext cx="79200" cy="226800"/>
              </p14:xfrm>
            </p:contentPart>
          </mc:Choice>
          <mc:Fallback xmlns="">
            <p:pic>
              <p:nvPicPr>
                <p:cNvPr id="54" name="Ink 53">
                  <a:extLst>
                    <a:ext uri="{FF2B5EF4-FFF2-40B4-BE49-F238E27FC236}">
                      <a16:creationId xmlns:a16="http://schemas.microsoft.com/office/drawing/2014/main" id="{424D56C0-0F0F-3A4B-919F-32BFA950E2D8}"/>
                    </a:ext>
                  </a:extLst>
                </p:cNvPr>
                <p:cNvPicPr/>
                <p:nvPr/>
              </p:nvPicPr>
              <p:blipFill>
                <a:blip r:embed="rId34"/>
                <a:stretch>
                  <a:fillRect/>
                </a:stretch>
              </p:blipFill>
              <p:spPr>
                <a:xfrm>
                  <a:off x="11108512" y="3645852"/>
                  <a:ext cx="140400" cy="288000"/>
                </a:xfrm>
                <a:prstGeom prst="rect">
                  <a:avLst/>
                </a:prstGeom>
              </p:spPr>
            </p:pic>
          </mc:Fallback>
        </mc:AlternateContent>
      </p:grpSp>
      <p:grpSp>
        <p:nvGrpSpPr>
          <p:cNvPr id="20" name="Group 19">
            <a:extLst>
              <a:ext uri="{FF2B5EF4-FFF2-40B4-BE49-F238E27FC236}">
                <a16:creationId xmlns:a16="http://schemas.microsoft.com/office/drawing/2014/main" id="{5242B384-2BBA-D156-BE7A-FFBE7F18A383}"/>
              </a:ext>
            </a:extLst>
          </p:cNvPr>
          <p:cNvGrpSpPr/>
          <p:nvPr/>
        </p:nvGrpSpPr>
        <p:grpSpPr>
          <a:xfrm>
            <a:off x="10846800" y="4491720"/>
            <a:ext cx="1035352" cy="377640"/>
            <a:chOff x="10846800" y="4491720"/>
            <a:chExt cx="1035352" cy="377640"/>
          </a:xfrm>
        </p:grpSpPr>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1CF4C792-F494-812D-D2B6-1F5BA3C88F13}"/>
                    </a:ext>
                  </a:extLst>
                </p14:cNvPr>
                <p14:cNvContentPartPr/>
                <p14:nvPr/>
              </p14:nvContentPartPr>
              <p14:xfrm>
                <a:off x="10846800" y="4491720"/>
                <a:ext cx="92160" cy="377640"/>
              </p14:xfrm>
            </p:contentPart>
          </mc:Choice>
          <mc:Fallback xmlns="">
            <p:pic>
              <p:nvPicPr>
                <p:cNvPr id="19" name="Ink 18">
                  <a:extLst>
                    <a:ext uri="{FF2B5EF4-FFF2-40B4-BE49-F238E27FC236}">
                      <a16:creationId xmlns:a16="http://schemas.microsoft.com/office/drawing/2014/main" id="{17664C68-FEE3-9847-B074-F7AA2D3C90EC}"/>
                    </a:ext>
                  </a:extLst>
                </p:cNvPr>
                <p:cNvPicPr/>
                <p:nvPr/>
              </p:nvPicPr>
              <p:blipFill>
                <a:blip r:embed="rId36"/>
                <a:stretch>
                  <a:fillRect/>
                </a:stretch>
              </p:blipFill>
              <p:spPr>
                <a:xfrm>
                  <a:off x="10815840" y="4460760"/>
                  <a:ext cx="15336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9729CCCC-450D-9B62-90F3-A34D41159A57}"/>
                    </a:ext>
                  </a:extLst>
                </p14:cNvPr>
                <p14:cNvContentPartPr/>
                <p14:nvPr/>
              </p14:nvContentPartPr>
              <p14:xfrm>
                <a:off x="11029680" y="4605840"/>
                <a:ext cx="149040" cy="46080"/>
              </p14:xfrm>
            </p:contentPart>
          </mc:Choice>
          <mc:Fallback xmlns="">
            <p:pic>
              <p:nvPicPr>
                <p:cNvPr id="20" name="Ink 19">
                  <a:extLst>
                    <a:ext uri="{FF2B5EF4-FFF2-40B4-BE49-F238E27FC236}">
                      <a16:creationId xmlns:a16="http://schemas.microsoft.com/office/drawing/2014/main" id="{C090B96A-D742-3B46-AC99-34B9E2DE0C60}"/>
                    </a:ext>
                  </a:extLst>
                </p:cNvPr>
                <p:cNvPicPr/>
                <p:nvPr/>
              </p:nvPicPr>
              <p:blipFill>
                <a:blip r:embed="rId38"/>
                <a:stretch>
                  <a:fillRect/>
                </a:stretch>
              </p:blipFill>
              <p:spPr>
                <a:xfrm>
                  <a:off x="10998720" y="4574636"/>
                  <a:ext cx="210240" cy="107762"/>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D0E44482-0671-5888-83C5-677697A2E57F}"/>
                    </a:ext>
                  </a:extLst>
                </p14:cNvPr>
                <p14:cNvContentPartPr/>
                <p14:nvPr/>
              </p14:nvContentPartPr>
              <p14:xfrm>
                <a:off x="11040840" y="4697640"/>
                <a:ext cx="360" cy="11880"/>
              </p14:xfrm>
            </p:contentPart>
          </mc:Choice>
          <mc:Fallback xmlns="">
            <p:pic>
              <p:nvPicPr>
                <p:cNvPr id="21" name="Ink 20">
                  <a:extLst>
                    <a:ext uri="{FF2B5EF4-FFF2-40B4-BE49-F238E27FC236}">
                      <a16:creationId xmlns:a16="http://schemas.microsoft.com/office/drawing/2014/main" id="{98400254-7B78-1D4F-AD14-8CA7CE92A261}"/>
                    </a:ext>
                  </a:extLst>
                </p:cNvPr>
                <p:cNvPicPr/>
                <p:nvPr/>
              </p:nvPicPr>
              <p:blipFill>
                <a:blip r:embed="rId40"/>
                <a:stretch>
                  <a:fillRect/>
                </a:stretch>
              </p:blipFill>
              <p:spPr>
                <a:xfrm>
                  <a:off x="11009880" y="4666680"/>
                  <a:ext cx="6156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4" name="Ink 23">
                  <a:extLst>
                    <a:ext uri="{FF2B5EF4-FFF2-40B4-BE49-F238E27FC236}">
                      <a16:creationId xmlns:a16="http://schemas.microsoft.com/office/drawing/2014/main" id="{5C05E08F-BDDC-EE32-8E7A-18FFB335CD5D}"/>
                    </a:ext>
                  </a:extLst>
                </p14:cNvPr>
                <p14:cNvContentPartPr/>
                <p14:nvPr/>
              </p14:nvContentPartPr>
              <p14:xfrm>
                <a:off x="11029680" y="4697640"/>
                <a:ext cx="160560" cy="11880"/>
              </p14:xfrm>
            </p:contentPart>
          </mc:Choice>
          <mc:Fallback xmlns="">
            <p:pic>
              <p:nvPicPr>
                <p:cNvPr id="22" name="Ink 21">
                  <a:extLst>
                    <a:ext uri="{FF2B5EF4-FFF2-40B4-BE49-F238E27FC236}">
                      <a16:creationId xmlns:a16="http://schemas.microsoft.com/office/drawing/2014/main" id="{2F306081-3F7C-9B45-8CD2-DD935DB8E730}"/>
                    </a:ext>
                  </a:extLst>
                </p:cNvPr>
                <p:cNvPicPr/>
                <p:nvPr/>
              </p:nvPicPr>
              <p:blipFill>
                <a:blip r:embed="rId42"/>
                <a:stretch>
                  <a:fillRect/>
                </a:stretch>
              </p:blipFill>
              <p:spPr>
                <a:xfrm>
                  <a:off x="10998720" y="4666680"/>
                  <a:ext cx="22176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5" name="Ink 24">
                  <a:extLst>
                    <a:ext uri="{FF2B5EF4-FFF2-40B4-BE49-F238E27FC236}">
                      <a16:creationId xmlns:a16="http://schemas.microsoft.com/office/drawing/2014/main" id="{DC81EE16-790A-4627-4E1F-0561669C813F}"/>
                    </a:ext>
                  </a:extLst>
                </p14:cNvPr>
                <p14:cNvContentPartPr/>
                <p14:nvPr/>
              </p14:nvContentPartPr>
              <p14:xfrm>
                <a:off x="11063520" y="4572000"/>
                <a:ext cx="23760" cy="183240"/>
              </p14:xfrm>
            </p:contentPart>
          </mc:Choice>
          <mc:Fallback xmlns="">
            <p:pic>
              <p:nvPicPr>
                <p:cNvPr id="24" name="Ink 23">
                  <a:extLst>
                    <a:ext uri="{FF2B5EF4-FFF2-40B4-BE49-F238E27FC236}">
                      <a16:creationId xmlns:a16="http://schemas.microsoft.com/office/drawing/2014/main" id="{B480597A-0824-2142-985E-0D454D6CB89F}"/>
                    </a:ext>
                  </a:extLst>
                </p:cNvPr>
                <p:cNvPicPr/>
                <p:nvPr/>
              </p:nvPicPr>
              <p:blipFill>
                <a:blip r:embed="rId44"/>
                <a:stretch>
                  <a:fillRect/>
                </a:stretch>
              </p:blipFill>
              <p:spPr>
                <a:xfrm>
                  <a:off x="11032560" y="4541040"/>
                  <a:ext cx="849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6" name="Ink 25">
                  <a:extLst>
                    <a:ext uri="{FF2B5EF4-FFF2-40B4-BE49-F238E27FC236}">
                      <a16:creationId xmlns:a16="http://schemas.microsoft.com/office/drawing/2014/main" id="{ABE3E116-6DD9-F67D-DD4B-047BD21FE397}"/>
                    </a:ext>
                  </a:extLst>
                </p14:cNvPr>
                <p14:cNvContentPartPr/>
                <p14:nvPr/>
              </p14:nvContentPartPr>
              <p14:xfrm>
                <a:off x="11109960" y="4572000"/>
                <a:ext cx="23040" cy="217080"/>
              </p14:xfrm>
            </p:contentPart>
          </mc:Choice>
          <mc:Fallback xmlns="">
            <p:pic>
              <p:nvPicPr>
                <p:cNvPr id="25" name="Ink 24">
                  <a:extLst>
                    <a:ext uri="{FF2B5EF4-FFF2-40B4-BE49-F238E27FC236}">
                      <a16:creationId xmlns:a16="http://schemas.microsoft.com/office/drawing/2014/main" id="{52ECC256-B0D1-7443-B65E-DBF28E3E6445}"/>
                    </a:ext>
                  </a:extLst>
                </p:cNvPr>
                <p:cNvPicPr/>
                <p:nvPr/>
              </p:nvPicPr>
              <p:blipFill>
                <a:blip r:embed="rId46"/>
                <a:stretch>
                  <a:fillRect/>
                </a:stretch>
              </p:blipFill>
              <p:spPr>
                <a:xfrm>
                  <a:off x="11079476" y="4541040"/>
                  <a:ext cx="83298"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7" name="Ink 26">
                  <a:extLst>
                    <a:ext uri="{FF2B5EF4-FFF2-40B4-BE49-F238E27FC236}">
                      <a16:creationId xmlns:a16="http://schemas.microsoft.com/office/drawing/2014/main" id="{45AD2200-5169-FBCC-3784-42AC36743A81}"/>
                    </a:ext>
                  </a:extLst>
                </p14:cNvPr>
                <p14:cNvContentPartPr/>
                <p14:nvPr/>
              </p14:nvContentPartPr>
              <p14:xfrm>
                <a:off x="11272312" y="4621092"/>
                <a:ext cx="103680" cy="118080"/>
              </p14:xfrm>
            </p:contentPart>
          </mc:Choice>
          <mc:Fallback xmlns="">
            <p:pic>
              <p:nvPicPr>
                <p:cNvPr id="56" name="Ink 55">
                  <a:extLst>
                    <a:ext uri="{FF2B5EF4-FFF2-40B4-BE49-F238E27FC236}">
                      <a16:creationId xmlns:a16="http://schemas.microsoft.com/office/drawing/2014/main" id="{B493C0A6-F58B-8F43-A960-228F10AC4A82}"/>
                    </a:ext>
                  </a:extLst>
                </p:cNvPr>
                <p:cNvPicPr/>
                <p:nvPr/>
              </p:nvPicPr>
              <p:blipFill>
                <a:blip r:embed="rId48"/>
                <a:stretch>
                  <a:fillRect/>
                </a:stretch>
              </p:blipFill>
              <p:spPr>
                <a:xfrm>
                  <a:off x="11241352" y="4590226"/>
                  <a:ext cx="164880" cy="179094"/>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8" name="Ink 27">
                  <a:extLst>
                    <a:ext uri="{FF2B5EF4-FFF2-40B4-BE49-F238E27FC236}">
                      <a16:creationId xmlns:a16="http://schemas.microsoft.com/office/drawing/2014/main" id="{013E5472-F310-8FE1-C797-71BB4DF7C7B1}"/>
                    </a:ext>
                  </a:extLst>
                </p14:cNvPr>
                <p14:cNvContentPartPr/>
                <p14:nvPr/>
              </p14:nvContentPartPr>
              <p14:xfrm>
                <a:off x="11429632" y="4650252"/>
                <a:ext cx="69120" cy="93960"/>
              </p14:xfrm>
            </p:contentPart>
          </mc:Choice>
          <mc:Fallback xmlns="">
            <p:pic>
              <p:nvPicPr>
                <p:cNvPr id="57" name="Ink 56">
                  <a:extLst>
                    <a:ext uri="{FF2B5EF4-FFF2-40B4-BE49-F238E27FC236}">
                      <a16:creationId xmlns:a16="http://schemas.microsoft.com/office/drawing/2014/main" id="{3B1EB760-D108-4A4B-B445-7CBC1B82C696}"/>
                    </a:ext>
                  </a:extLst>
                </p:cNvPr>
                <p:cNvPicPr/>
                <p:nvPr/>
              </p:nvPicPr>
              <p:blipFill>
                <a:blip r:embed="rId50"/>
                <a:stretch>
                  <a:fillRect/>
                </a:stretch>
              </p:blipFill>
              <p:spPr>
                <a:xfrm>
                  <a:off x="11398672" y="4619292"/>
                  <a:ext cx="130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9" name="Ink 28">
                  <a:extLst>
                    <a:ext uri="{FF2B5EF4-FFF2-40B4-BE49-F238E27FC236}">
                      <a16:creationId xmlns:a16="http://schemas.microsoft.com/office/drawing/2014/main" id="{478D4CFE-CC46-033B-F266-4FAC2331B1DB}"/>
                    </a:ext>
                  </a:extLst>
                </p14:cNvPr>
                <p14:cNvContentPartPr/>
                <p14:nvPr/>
              </p14:nvContentPartPr>
              <p14:xfrm>
                <a:off x="11562472" y="4645572"/>
                <a:ext cx="59400" cy="44280"/>
              </p14:xfrm>
            </p:contentPart>
          </mc:Choice>
          <mc:Fallback xmlns="">
            <p:pic>
              <p:nvPicPr>
                <p:cNvPr id="59" name="Ink 58">
                  <a:extLst>
                    <a:ext uri="{FF2B5EF4-FFF2-40B4-BE49-F238E27FC236}">
                      <a16:creationId xmlns:a16="http://schemas.microsoft.com/office/drawing/2014/main" id="{C018BBC7-E0E9-244C-BE46-7035CA5C32F7}"/>
                    </a:ext>
                  </a:extLst>
                </p:cNvPr>
                <p:cNvPicPr/>
                <p:nvPr/>
              </p:nvPicPr>
              <p:blipFill>
                <a:blip r:embed="rId52"/>
                <a:stretch>
                  <a:fillRect/>
                </a:stretch>
              </p:blipFill>
              <p:spPr>
                <a:xfrm>
                  <a:off x="11531699" y="4614612"/>
                  <a:ext cx="120231"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0" name="Ink 29">
                  <a:extLst>
                    <a:ext uri="{FF2B5EF4-FFF2-40B4-BE49-F238E27FC236}">
                      <a16:creationId xmlns:a16="http://schemas.microsoft.com/office/drawing/2014/main" id="{1EE1FE63-1071-5DAA-C982-F9FB308CF1B8}"/>
                    </a:ext>
                  </a:extLst>
                </p14:cNvPr>
                <p14:cNvContentPartPr/>
                <p14:nvPr/>
              </p14:nvContentPartPr>
              <p14:xfrm>
                <a:off x="11552752" y="4650252"/>
                <a:ext cx="19800" cy="98640"/>
              </p14:xfrm>
            </p:contentPart>
          </mc:Choice>
          <mc:Fallback xmlns="">
            <p:pic>
              <p:nvPicPr>
                <p:cNvPr id="61" name="Ink 60">
                  <a:extLst>
                    <a:ext uri="{FF2B5EF4-FFF2-40B4-BE49-F238E27FC236}">
                      <a16:creationId xmlns:a16="http://schemas.microsoft.com/office/drawing/2014/main" id="{AE81779D-34FA-9F42-A62E-77A5D981101A}"/>
                    </a:ext>
                  </a:extLst>
                </p:cNvPr>
                <p:cNvPicPr/>
                <p:nvPr/>
              </p:nvPicPr>
              <p:blipFill>
                <a:blip r:embed="rId54"/>
                <a:stretch>
                  <a:fillRect/>
                </a:stretch>
              </p:blipFill>
              <p:spPr>
                <a:xfrm>
                  <a:off x="11522345" y="4619292"/>
                  <a:ext cx="79907"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1" name="Ink 30">
                  <a:extLst>
                    <a:ext uri="{FF2B5EF4-FFF2-40B4-BE49-F238E27FC236}">
                      <a16:creationId xmlns:a16="http://schemas.microsoft.com/office/drawing/2014/main" id="{C31EBAE2-F76C-787D-A0C2-04B9AC65211B}"/>
                    </a:ext>
                  </a:extLst>
                </p14:cNvPr>
                <p14:cNvContentPartPr/>
                <p14:nvPr/>
              </p14:nvContentPartPr>
              <p14:xfrm>
                <a:off x="11675512" y="4561692"/>
                <a:ext cx="88920" cy="197280"/>
              </p14:xfrm>
            </p:contentPart>
          </mc:Choice>
          <mc:Fallback xmlns="">
            <p:pic>
              <p:nvPicPr>
                <p:cNvPr id="63" name="Ink 62">
                  <a:extLst>
                    <a:ext uri="{FF2B5EF4-FFF2-40B4-BE49-F238E27FC236}">
                      <a16:creationId xmlns:a16="http://schemas.microsoft.com/office/drawing/2014/main" id="{11C5A672-420C-B646-A172-B222EDCC4F4B}"/>
                    </a:ext>
                  </a:extLst>
                </p:cNvPr>
                <p:cNvPicPr/>
                <p:nvPr/>
              </p:nvPicPr>
              <p:blipFill>
                <a:blip r:embed="rId56"/>
                <a:stretch>
                  <a:fillRect/>
                </a:stretch>
              </p:blipFill>
              <p:spPr>
                <a:xfrm>
                  <a:off x="11644552" y="4530732"/>
                  <a:ext cx="1501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2" name="Ink 31">
                  <a:extLst>
                    <a:ext uri="{FF2B5EF4-FFF2-40B4-BE49-F238E27FC236}">
                      <a16:creationId xmlns:a16="http://schemas.microsoft.com/office/drawing/2014/main" id="{106A0057-95E5-4B15-826D-600D762898D5}"/>
                    </a:ext>
                  </a:extLst>
                </p14:cNvPr>
                <p14:cNvContentPartPr/>
                <p14:nvPr/>
              </p14:nvContentPartPr>
              <p14:xfrm>
                <a:off x="11813392" y="4665012"/>
                <a:ext cx="68760" cy="108720"/>
              </p14:xfrm>
            </p:contentPart>
          </mc:Choice>
          <mc:Fallback xmlns="">
            <p:pic>
              <p:nvPicPr>
                <p:cNvPr id="33793" name="Ink 33792">
                  <a:extLst>
                    <a:ext uri="{FF2B5EF4-FFF2-40B4-BE49-F238E27FC236}">
                      <a16:creationId xmlns:a16="http://schemas.microsoft.com/office/drawing/2014/main" id="{F21AA9FC-3921-3041-AA88-E1EFFA95B166}"/>
                    </a:ext>
                  </a:extLst>
                </p:cNvPr>
                <p:cNvPicPr/>
                <p:nvPr/>
              </p:nvPicPr>
              <p:blipFill>
                <a:blip r:embed="rId58"/>
                <a:stretch>
                  <a:fillRect/>
                </a:stretch>
              </p:blipFill>
              <p:spPr>
                <a:xfrm>
                  <a:off x="11782432" y="4634052"/>
                  <a:ext cx="129960" cy="169920"/>
                </a:xfrm>
                <a:prstGeom prst="rect">
                  <a:avLst/>
                </a:prstGeom>
              </p:spPr>
            </p:pic>
          </mc:Fallback>
        </mc:AlternateContent>
      </p:grpSp>
    </p:spTree>
    <p:extLst>
      <p:ext uri="{BB962C8B-B14F-4D97-AF65-F5344CB8AC3E}">
        <p14:creationId xmlns:p14="http://schemas.microsoft.com/office/powerpoint/2010/main" val="3262699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13206-CB6A-9041-3149-CF7B1AA52499}"/>
              </a:ext>
            </a:extLst>
          </p:cNvPr>
          <p:cNvSpPr>
            <a:spLocks noGrp="1"/>
          </p:cNvSpPr>
          <p:nvPr>
            <p:ph type="title"/>
          </p:nvPr>
        </p:nvSpPr>
        <p:spPr/>
        <p:txBody>
          <a:bodyPr/>
          <a:lstStyle/>
          <a:p>
            <a:r>
              <a:rPr lang="en-TH" dirty="0"/>
              <a:t>Multi-Head Attention</a:t>
            </a:r>
          </a:p>
        </p:txBody>
      </p:sp>
      <p:pic>
        <p:nvPicPr>
          <p:cNvPr id="3" name="Picture 4">
            <a:extLst>
              <a:ext uri="{FF2B5EF4-FFF2-40B4-BE49-F238E27FC236}">
                <a16:creationId xmlns:a16="http://schemas.microsoft.com/office/drawing/2014/main" id="{33D8296A-FA1F-422B-59E4-DD9F0CA531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128"/>
          <a:stretch/>
        </p:blipFill>
        <p:spPr bwMode="auto">
          <a:xfrm>
            <a:off x="6263252" y="1896987"/>
            <a:ext cx="5224027" cy="488853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A360DBE3-4397-54B7-4E67-0CC6FF42A8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062" y="1808047"/>
            <a:ext cx="5562600" cy="501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260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4D313-AFD0-C3C6-B162-D82DBE15D668}"/>
              </a:ext>
            </a:extLst>
          </p:cNvPr>
          <p:cNvSpPr>
            <a:spLocks noGrp="1"/>
          </p:cNvSpPr>
          <p:nvPr>
            <p:ph type="title"/>
          </p:nvPr>
        </p:nvSpPr>
        <p:spPr/>
        <p:txBody>
          <a:bodyPr/>
          <a:lstStyle/>
          <a:p>
            <a:r>
              <a:rPr lang="en-TH" dirty="0"/>
              <a:t>Machine Translation</a:t>
            </a:r>
          </a:p>
        </p:txBody>
      </p:sp>
      <p:pic>
        <p:nvPicPr>
          <p:cNvPr id="3" name="seq2seq_2.mp4" descr="seq2seq_2.mp4">
            <a:hlinkClick r:id="" action="ppaction://media"/>
            <a:extLst>
              <a:ext uri="{FF2B5EF4-FFF2-40B4-BE49-F238E27FC236}">
                <a16:creationId xmlns:a16="http://schemas.microsoft.com/office/drawing/2014/main" id="{1A7D5C22-99A4-C47D-D294-E760C778691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07573" y="1594802"/>
            <a:ext cx="8610600" cy="2583180"/>
          </a:xfrm>
          <a:prstGeom prst="rect">
            <a:avLst/>
          </a:prstGeom>
        </p:spPr>
      </p:pic>
      <p:pic>
        <p:nvPicPr>
          <p:cNvPr id="4" name="seq2seq_4.mp4" descr="seq2seq_4.mp4">
            <a:hlinkClick r:id="" action="ppaction://media"/>
            <a:extLst>
              <a:ext uri="{FF2B5EF4-FFF2-40B4-BE49-F238E27FC236}">
                <a16:creationId xmlns:a16="http://schemas.microsoft.com/office/drawing/2014/main" id="{0E7497E4-F71B-BC48-866D-AEC12D563DC9}"/>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1742411" y="4040605"/>
            <a:ext cx="8575762" cy="2292453"/>
          </a:xfrm>
          <a:prstGeom prst="rect">
            <a:avLst/>
          </a:prstGeom>
        </p:spPr>
      </p:pic>
    </p:spTree>
    <p:extLst>
      <p:ext uri="{BB962C8B-B14F-4D97-AF65-F5344CB8AC3E}">
        <p14:creationId xmlns:p14="http://schemas.microsoft.com/office/powerpoint/2010/main" val="373440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33"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4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video>
              <p:cMediaNode vol="80000">
                <p:cTn id="21" fill="hold" display="0">
                  <p:stCondLst>
                    <p:cond delay="indefinite"/>
                  </p:stCondLst>
                </p:cTn>
                <p:tgtEl>
                  <p:spTgt spid="3"/>
                </p:tgtEl>
              </p:cMediaNode>
            </p:video>
            <p:video>
              <p:cMediaNode vol="80000">
                <p:cTn id="22" fill="hold" display="0">
                  <p:stCondLst>
                    <p:cond delay="indefinite"/>
                  </p:stCondLst>
                </p:cTn>
                <p:tgtEl>
                  <p:spTgt spid="4"/>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C464-51D1-5C15-391C-124DEA587620}"/>
              </a:ext>
            </a:extLst>
          </p:cNvPr>
          <p:cNvSpPr>
            <a:spLocks noGrp="1"/>
          </p:cNvSpPr>
          <p:nvPr>
            <p:ph type="title"/>
          </p:nvPr>
        </p:nvSpPr>
        <p:spPr/>
        <p:txBody>
          <a:bodyPr/>
          <a:lstStyle/>
          <a:p>
            <a:r>
              <a:rPr lang="en-TH" dirty="0"/>
              <a:t>Why Self-Attention?</a:t>
            </a:r>
          </a:p>
        </p:txBody>
      </p:sp>
      <p:pic>
        <p:nvPicPr>
          <p:cNvPr id="3" name="Picture 2">
            <a:extLst>
              <a:ext uri="{FF2B5EF4-FFF2-40B4-BE49-F238E27FC236}">
                <a16:creationId xmlns:a16="http://schemas.microsoft.com/office/drawing/2014/main" id="{F2400D42-DFAC-4E80-88F3-63730D55F4B6}"/>
              </a:ext>
            </a:extLst>
          </p:cNvPr>
          <p:cNvPicPr>
            <a:picLocks noChangeAspect="1"/>
          </p:cNvPicPr>
          <p:nvPr/>
        </p:nvPicPr>
        <p:blipFill>
          <a:blip r:embed="rId2"/>
          <a:stretch>
            <a:fillRect/>
          </a:stretch>
        </p:blipFill>
        <p:spPr>
          <a:xfrm>
            <a:off x="424923" y="1857375"/>
            <a:ext cx="11342153" cy="4498975"/>
          </a:xfrm>
          <a:prstGeom prst="rect">
            <a:avLst/>
          </a:prstGeom>
        </p:spPr>
      </p:pic>
    </p:spTree>
    <p:extLst>
      <p:ext uri="{BB962C8B-B14F-4D97-AF65-F5344CB8AC3E}">
        <p14:creationId xmlns:p14="http://schemas.microsoft.com/office/powerpoint/2010/main" val="3151230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9CBA1-A9B6-218C-DD05-69D938FA42AF}"/>
              </a:ext>
            </a:extLst>
          </p:cNvPr>
          <p:cNvSpPr>
            <a:spLocks noGrp="1"/>
          </p:cNvSpPr>
          <p:nvPr>
            <p:ph type="title"/>
          </p:nvPr>
        </p:nvSpPr>
        <p:spPr/>
        <p:txBody>
          <a:bodyPr/>
          <a:lstStyle/>
          <a:p>
            <a:r>
              <a:rPr lang="en-TH" dirty="0"/>
              <a:t>Why multi-heads?</a:t>
            </a:r>
          </a:p>
        </p:txBody>
      </p:sp>
      <p:sp>
        <p:nvSpPr>
          <p:cNvPr id="5" name="Content Placeholder 4">
            <a:extLst>
              <a:ext uri="{FF2B5EF4-FFF2-40B4-BE49-F238E27FC236}">
                <a16:creationId xmlns:a16="http://schemas.microsoft.com/office/drawing/2014/main" id="{724420B4-6105-44E1-C4B4-6692958BDBE7}"/>
              </a:ext>
            </a:extLst>
          </p:cNvPr>
          <p:cNvSpPr>
            <a:spLocks noGrp="1"/>
          </p:cNvSpPr>
          <p:nvPr>
            <p:ph idx="1"/>
          </p:nvPr>
        </p:nvSpPr>
        <p:spPr/>
        <p:txBody>
          <a:bodyPr>
            <a:normAutofit fontScale="77500" lnSpcReduction="20000"/>
          </a:bodyPr>
          <a:lstStyle/>
          <a:p>
            <a:pPr marL="0" indent="0" algn="just" fontAlgn="base">
              <a:buNone/>
            </a:pPr>
            <a:r>
              <a:rPr lang="en-US" b="0" i="0" u="none" strike="noStrike" dirty="0">
                <a:solidFill>
                  <a:srgbClr val="222222"/>
                </a:solidFill>
                <a:effectLst/>
                <a:latin typeface="Helvetica" pitchFamily="2" charset="0"/>
              </a:rPr>
              <a:t>The paper further refined the self-attention layer by adding a mechanism called “multi-headed” attention. This improves the performance of the attention layer in two ways:</a:t>
            </a:r>
          </a:p>
          <a:p>
            <a:pPr algn="just" fontAlgn="base"/>
            <a:endParaRPr lang="en-US" b="0" i="0" u="none" strike="noStrike" dirty="0">
              <a:solidFill>
                <a:srgbClr val="222222"/>
              </a:solidFill>
              <a:effectLst/>
              <a:latin typeface="Helvetica" pitchFamily="2" charset="0"/>
            </a:endParaRPr>
          </a:p>
          <a:p>
            <a:pPr algn="just" fontAlgn="base">
              <a:buFont typeface="+mj-lt"/>
              <a:buAutoNum type="arabicPeriod"/>
            </a:pPr>
            <a:r>
              <a:rPr lang="en-US" b="0" i="0" u="none" strike="noStrike" dirty="0">
                <a:solidFill>
                  <a:srgbClr val="222222"/>
                </a:solidFill>
                <a:effectLst/>
                <a:latin typeface="inherit"/>
              </a:rPr>
              <a:t> </a:t>
            </a:r>
            <a:r>
              <a:rPr lang="en-US" b="0" i="0" u="none" strike="noStrike" dirty="0">
                <a:solidFill>
                  <a:srgbClr val="22B1C2"/>
                </a:solidFill>
                <a:effectLst/>
                <a:latin typeface="inherit"/>
              </a:rPr>
              <a:t>It expands the model’s ability to focus on different positions.</a:t>
            </a:r>
            <a:r>
              <a:rPr lang="en-US" b="0" i="0" u="none" strike="noStrike" dirty="0">
                <a:solidFill>
                  <a:srgbClr val="222222"/>
                </a:solidFill>
                <a:effectLst/>
                <a:latin typeface="inherit"/>
              </a:rPr>
              <a:t> Yes, in the example above, z1 contains a little bit of every other encoding, but it could be dominated by the actual word itself. If we’re translating a sentence like “The animal didn’t cross the street because it was too tired”, it would be useful to know which word “it” refers to.</a:t>
            </a:r>
          </a:p>
          <a:p>
            <a:pPr algn="just" fontAlgn="base">
              <a:buFont typeface="+mj-lt"/>
              <a:buAutoNum type="arabicPeriod"/>
            </a:pPr>
            <a:endParaRPr lang="en-US" b="0" i="0" u="none" strike="noStrike" dirty="0">
              <a:solidFill>
                <a:srgbClr val="222222"/>
              </a:solidFill>
              <a:effectLst/>
              <a:latin typeface="inherit"/>
            </a:endParaRPr>
          </a:p>
          <a:p>
            <a:pPr algn="just" fontAlgn="base">
              <a:buFont typeface="+mj-lt"/>
              <a:buAutoNum type="arabicPeriod"/>
            </a:pPr>
            <a:r>
              <a:rPr lang="en-US" dirty="0">
                <a:solidFill>
                  <a:srgbClr val="222222"/>
                </a:solidFill>
                <a:latin typeface="inherit"/>
              </a:rPr>
              <a:t> </a:t>
            </a:r>
            <a:r>
              <a:rPr lang="en-US" b="0" i="0" u="none" strike="noStrike" dirty="0">
                <a:solidFill>
                  <a:srgbClr val="22B1C2"/>
                </a:solidFill>
                <a:effectLst/>
                <a:latin typeface="inherit"/>
              </a:rPr>
              <a:t>It gives the attention layer multiple “representation subspaces”. </a:t>
            </a:r>
            <a:r>
              <a:rPr lang="en-US" b="0" i="0" u="none" strike="noStrike" dirty="0">
                <a:solidFill>
                  <a:srgbClr val="222222"/>
                </a:solidFill>
                <a:effectLst/>
                <a:latin typeface="inherit"/>
              </a:rPr>
              <a:t>As we’ll see next, with multi-headed attention we have not only one, but multiple sets of Query/Key/Value weight matrices (the Transformer uses eight attention heads, so we end up with eight sets for each encoder/decoder). Each of these sets is randomly initialized. Then, after training, each set is used to project the input embeddings (or vectors from lower encoders/decoders) into a different representation subspace.</a:t>
            </a:r>
          </a:p>
          <a:p>
            <a:pPr marL="0" indent="0">
              <a:buNone/>
            </a:pPr>
            <a:endParaRPr lang="en-TH" dirty="0"/>
          </a:p>
        </p:txBody>
      </p:sp>
    </p:spTree>
    <p:extLst>
      <p:ext uri="{BB962C8B-B14F-4D97-AF65-F5344CB8AC3E}">
        <p14:creationId xmlns:p14="http://schemas.microsoft.com/office/powerpoint/2010/main" val="177878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E620-3DEC-940C-9E31-304E1BA2C1FF}"/>
              </a:ext>
            </a:extLst>
          </p:cNvPr>
          <p:cNvSpPr>
            <a:spLocks noGrp="1"/>
          </p:cNvSpPr>
          <p:nvPr>
            <p:ph type="title"/>
          </p:nvPr>
        </p:nvSpPr>
        <p:spPr/>
        <p:txBody>
          <a:bodyPr/>
          <a:lstStyle/>
          <a:p>
            <a:r>
              <a:rPr lang="en-TH" dirty="0"/>
              <a:t>Positional Encoding</a:t>
            </a:r>
          </a:p>
        </p:txBody>
      </p:sp>
      <p:sp>
        <p:nvSpPr>
          <p:cNvPr id="3" name="Rectangle 2">
            <a:extLst>
              <a:ext uri="{FF2B5EF4-FFF2-40B4-BE49-F238E27FC236}">
                <a16:creationId xmlns:a16="http://schemas.microsoft.com/office/drawing/2014/main" id="{B0810454-900D-A885-8CAD-A552A2843D6A}"/>
              </a:ext>
            </a:extLst>
          </p:cNvPr>
          <p:cNvSpPr/>
          <p:nvPr/>
        </p:nvSpPr>
        <p:spPr>
          <a:xfrm>
            <a:off x="7362702" y="843240"/>
            <a:ext cx="4061361" cy="369332"/>
          </a:xfrm>
          <a:prstGeom prst="rect">
            <a:avLst/>
          </a:prstGeom>
        </p:spPr>
        <p:txBody>
          <a:bodyPr wrap="square">
            <a:spAutoFit/>
          </a:bodyPr>
          <a:lstStyle/>
          <a:p>
            <a:r>
              <a:rPr lang="en-GB" dirty="0"/>
              <a:t>Representing the order of the sequence</a:t>
            </a:r>
          </a:p>
        </p:txBody>
      </p:sp>
      <p:pic>
        <p:nvPicPr>
          <p:cNvPr id="4" name="Picture 2">
            <a:extLst>
              <a:ext uri="{FF2B5EF4-FFF2-40B4-BE49-F238E27FC236}">
                <a16:creationId xmlns:a16="http://schemas.microsoft.com/office/drawing/2014/main" id="{B65FC3D1-C04F-A2BA-186D-BC06C428CD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411" y="1891804"/>
            <a:ext cx="6494134" cy="35810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B785C71-E67E-97AF-407D-EA7DF09A2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8310" y="4420240"/>
            <a:ext cx="6983690" cy="19396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7B879E7F-AC74-8245-D677-5D22A9AB2F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2889" y="1455214"/>
            <a:ext cx="4510766" cy="2688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704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6445B-4532-A261-EB2F-8BABD8A93FF1}"/>
              </a:ext>
            </a:extLst>
          </p:cNvPr>
          <p:cNvSpPr>
            <a:spLocks noGrp="1"/>
          </p:cNvSpPr>
          <p:nvPr>
            <p:ph type="title"/>
          </p:nvPr>
        </p:nvSpPr>
        <p:spPr/>
        <p:txBody>
          <a:bodyPr/>
          <a:lstStyle/>
          <a:p>
            <a:r>
              <a:rPr lang="en-TH" dirty="0"/>
              <a:t>The Residuals</a:t>
            </a:r>
          </a:p>
        </p:txBody>
      </p:sp>
      <p:pic>
        <p:nvPicPr>
          <p:cNvPr id="3" name="Picture 4">
            <a:extLst>
              <a:ext uri="{FF2B5EF4-FFF2-40B4-BE49-F238E27FC236}">
                <a16:creationId xmlns:a16="http://schemas.microsoft.com/office/drawing/2014/main" id="{B8D977E3-2A8F-71DC-D7B0-5E996DD82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544" y="1673069"/>
            <a:ext cx="9125239" cy="518493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72A63757-D4E7-0A92-1183-1728B0FD90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2" t="33737" r="8046" b="43031"/>
          <a:stretch/>
        </p:blipFill>
        <p:spPr bwMode="auto">
          <a:xfrm>
            <a:off x="6588846" y="365125"/>
            <a:ext cx="4043508" cy="107889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EC27EF29-430C-A576-454C-3BD1A08F77FA}"/>
              </a:ext>
            </a:extLst>
          </p:cNvPr>
          <p:cNvCxnSpPr/>
          <p:nvPr/>
        </p:nvCxnSpPr>
        <p:spPr>
          <a:xfrm>
            <a:off x="6225163" y="193964"/>
            <a:ext cx="0" cy="1357745"/>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12DE560-AC20-890D-2C1B-AC52A26010F0}"/>
              </a:ext>
            </a:extLst>
          </p:cNvPr>
          <p:cNvCxnSpPr/>
          <p:nvPr/>
        </p:nvCxnSpPr>
        <p:spPr>
          <a:xfrm>
            <a:off x="6225163" y="1561171"/>
            <a:ext cx="473648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0784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2ECCC-CFE5-C3AF-C407-3F431F91BFCC}"/>
              </a:ext>
            </a:extLst>
          </p:cNvPr>
          <p:cNvSpPr>
            <a:spLocks noGrp="1"/>
          </p:cNvSpPr>
          <p:nvPr>
            <p:ph type="title"/>
          </p:nvPr>
        </p:nvSpPr>
        <p:spPr/>
        <p:txBody>
          <a:bodyPr/>
          <a:lstStyle/>
          <a:p>
            <a:r>
              <a:rPr lang="en-TH" dirty="0"/>
              <a:t>The Decoder</a:t>
            </a:r>
          </a:p>
        </p:txBody>
      </p:sp>
      <p:pic>
        <p:nvPicPr>
          <p:cNvPr id="3" name="Picture 4">
            <a:extLst>
              <a:ext uri="{FF2B5EF4-FFF2-40B4-BE49-F238E27FC236}">
                <a16:creationId xmlns:a16="http://schemas.microsoft.com/office/drawing/2014/main" id="{B478B002-F21A-28A7-785F-DAACD68B4B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157"/>
          <a:stretch/>
        </p:blipFill>
        <p:spPr bwMode="auto">
          <a:xfrm>
            <a:off x="7034057" y="1655140"/>
            <a:ext cx="4548348" cy="518493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5CDD437-0DD0-673C-67F2-9F5330FD40B3}"/>
              </a:ext>
            </a:extLst>
          </p:cNvPr>
          <p:cNvSpPr/>
          <p:nvPr/>
        </p:nvSpPr>
        <p:spPr>
          <a:xfrm>
            <a:off x="4787584" y="228821"/>
            <a:ext cx="7027898" cy="830997"/>
          </a:xfrm>
          <a:prstGeom prst="rect">
            <a:avLst/>
          </a:prstGeom>
        </p:spPr>
        <p:txBody>
          <a:bodyPr wrap="square">
            <a:spAutoFit/>
          </a:bodyPr>
          <a:lstStyle/>
          <a:p>
            <a:pPr algn="just"/>
            <a:r>
              <a:rPr lang="en-GB" sz="1600" dirty="0">
                <a:solidFill>
                  <a:srgbClr val="222222"/>
                </a:solidFill>
                <a:latin typeface="Helvetica" pitchFamily="2" charset="0"/>
              </a:rPr>
              <a:t>The “Encoder-Decoder Attention” layer works just like multiheaded self-attention, except it creates its Queries matrix from the layer below it, and takes the Keys and Values matrix from the output of the encoder stack.</a:t>
            </a:r>
            <a:endParaRPr lang="en-TH" sz="1600" dirty="0"/>
          </a:p>
        </p:txBody>
      </p:sp>
      <p:pic>
        <p:nvPicPr>
          <p:cNvPr id="5" name="Picture 6">
            <a:extLst>
              <a:ext uri="{FF2B5EF4-FFF2-40B4-BE49-F238E27FC236}">
                <a16:creationId xmlns:a16="http://schemas.microsoft.com/office/drawing/2014/main" id="{DF6CD321-4DAE-DBEE-10A7-403C3461BB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03215"/>
            <a:ext cx="6959736" cy="38233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43F79A0F-BA4E-0C92-9B00-EE3B52AFEDDA}"/>
                  </a:ext>
                </a:extLst>
              </p14:cNvPr>
              <p14:cNvContentPartPr/>
              <p14:nvPr/>
            </p14:nvContentPartPr>
            <p14:xfrm>
              <a:off x="2832784" y="2886339"/>
              <a:ext cx="1183320" cy="1130400"/>
            </p14:xfrm>
          </p:contentPart>
        </mc:Choice>
        <mc:Fallback xmlns="">
          <p:pic>
            <p:nvPicPr>
              <p:cNvPr id="6" name="Ink 5">
                <a:extLst>
                  <a:ext uri="{FF2B5EF4-FFF2-40B4-BE49-F238E27FC236}">
                    <a16:creationId xmlns:a16="http://schemas.microsoft.com/office/drawing/2014/main" id="{43F79A0F-BA4E-0C92-9B00-EE3B52AFEDDA}"/>
                  </a:ext>
                </a:extLst>
              </p:cNvPr>
              <p:cNvPicPr/>
              <p:nvPr/>
            </p:nvPicPr>
            <p:blipFill>
              <a:blip r:embed="rId5"/>
              <a:stretch>
                <a:fillRect/>
              </a:stretch>
            </p:blipFill>
            <p:spPr>
              <a:xfrm>
                <a:off x="2817304" y="2870859"/>
                <a:ext cx="1213920" cy="1161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1FBF5A6A-FA0F-6460-0D32-DEE24B2A93CD}"/>
                  </a:ext>
                </a:extLst>
              </p14:cNvPr>
              <p14:cNvContentPartPr/>
              <p14:nvPr/>
            </p14:nvContentPartPr>
            <p14:xfrm>
              <a:off x="3289984" y="1666659"/>
              <a:ext cx="3622320" cy="1193040"/>
            </p14:xfrm>
          </p:contentPart>
        </mc:Choice>
        <mc:Fallback xmlns="">
          <p:pic>
            <p:nvPicPr>
              <p:cNvPr id="7" name="Ink 6">
                <a:extLst>
                  <a:ext uri="{FF2B5EF4-FFF2-40B4-BE49-F238E27FC236}">
                    <a16:creationId xmlns:a16="http://schemas.microsoft.com/office/drawing/2014/main" id="{1FBF5A6A-FA0F-6460-0D32-DEE24B2A93CD}"/>
                  </a:ext>
                </a:extLst>
              </p:cNvPr>
              <p:cNvPicPr/>
              <p:nvPr/>
            </p:nvPicPr>
            <p:blipFill>
              <a:blip r:embed="rId7"/>
              <a:stretch>
                <a:fillRect/>
              </a:stretch>
            </p:blipFill>
            <p:spPr>
              <a:xfrm>
                <a:off x="3274504" y="1651179"/>
                <a:ext cx="3652920" cy="1223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0E420BE-EFBD-268B-6FC4-DA70A351D73B}"/>
                  </a:ext>
                </a:extLst>
              </p14:cNvPr>
              <p14:cNvContentPartPr/>
              <p14:nvPr/>
            </p14:nvContentPartPr>
            <p14:xfrm>
              <a:off x="6893224" y="1775019"/>
              <a:ext cx="99000" cy="44640"/>
            </p14:xfrm>
          </p:contentPart>
        </mc:Choice>
        <mc:Fallback xmlns="">
          <p:pic>
            <p:nvPicPr>
              <p:cNvPr id="8" name="Ink 7">
                <a:extLst>
                  <a:ext uri="{FF2B5EF4-FFF2-40B4-BE49-F238E27FC236}">
                    <a16:creationId xmlns:a16="http://schemas.microsoft.com/office/drawing/2014/main" id="{F0E420BE-EFBD-268B-6FC4-DA70A351D73B}"/>
                  </a:ext>
                </a:extLst>
              </p:cNvPr>
              <p:cNvPicPr/>
              <p:nvPr/>
            </p:nvPicPr>
            <p:blipFill>
              <a:blip r:embed="rId9"/>
              <a:stretch>
                <a:fillRect/>
              </a:stretch>
            </p:blipFill>
            <p:spPr>
              <a:xfrm>
                <a:off x="6877744" y="1759539"/>
                <a:ext cx="129600" cy="75240"/>
              </a:xfrm>
              <a:prstGeom prst="rect">
                <a:avLst/>
              </a:prstGeom>
            </p:spPr>
          </p:pic>
        </mc:Fallback>
      </mc:AlternateContent>
    </p:spTree>
    <p:extLst>
      <p:ext uri="{BB962C8B-B14F-4D97-AF65-F5344CB8AC3E}">
        <p14:creationId xmlns:p14="http://schemas.microsoft.com/office/powerpoint/2010/main" val="3898255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D9BE5-B0CE-F4C6-488B-EC48F8A0DF67}"/>
              </a:ext>
            </a:extLst>
          </p:cNvPr>
          <p:cNvSpPr>
            <a:spLocks noGrp="1"/>
          </p:cNvSpPr>
          <p:nvPr>
            <p:ph type="title"/>
          </p:nvPr>
        </p:nvSpPr>
        <p:spPr/>
        <p:txBody>
          <a:bodyPr/>
          <a:lstStyle/>
          <a:p>
            <a:r>
              <a:rPr lang="en-TH" dirty="0"/>
              <a:t>The Final Linear and Softmax Layer</a:t>
            </a:r>
          </a:p>
        </p:txBody>
      </p:sp>
      <p:pic>
        <p:nvPicPr>
          <p:cNvPr id="3" name="Picture 2">
            <a:extLst>
              <a:ext uri="{FF2B5EF4-FFF2-40B4-BE49-F238E27FC236}">
                <a16:creationId xmlns:a16="http://schemas.microsoft.com/office/drawing/2014/main" id="{78E90C7F-A700-876E-80E1-A8479D2B7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819761"/>
            <a:ext cx="7239000" cy="4673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8037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97C3C-1AE4-CA7D-9319-B5F33F26CACB}"/>
              </a:ext>
            </a:extLst>
          </p:cNvPr>
          <p:cNvSpPr>
            <a:spLocks noGrp="1"/>
          </p:cNvSpPr>
          <p:nvPr>
            <p:ph type="title"/>
          </p:nvPr>
        </p:nvSpPr>
        <p:spPr/>
        <p:txBody>
          <a:bodyPr/>
          <a:lstStyle/>
          <a:p>
            <a:r>
              <a:rPr lang="en-TH" dirty="0"/>
              <a:t>Training</a:t>
            </a:r>
          </a:p>
        </p:txBody>
      </p:sp>
      <p:pic>
        <p:nvPicPr>
          <p:cNvPr id="3" name="Picture 4">
            <a:extLst>
              <a:ext uri="{FF2B5EF4-FFF2-40B4-BE49-F238E27FC236}">
                <a16:creationId xmlns:a16="http://schemas.microsoft.com/office/drawing/2014/main" id="{13A55707-C57E-8A82-A692-ABD4D0B501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30816"/>
            <a:ext cx="5898980" cy="45858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DD5B2045-F4E9-5D10-CC59-18597F7C3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906" y="1830815"/>
            <a:ext cx="5914904" cy="4585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295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22440-6563-D6A6-43D9-CA23F1DAB73A}"/>
              </a:ext>
            </a:extLst>
          </p:cNvPr>
          <p:cNvSpPr>
            <a:spLocks noGrp="1"/>
          </p:cNvSpPr>
          <p:nvPr>
            <p:ph type="title"/>
          </p:nvPr>
        </p:nvSpPr>
        <p:spPr/>
        <p:txBody>
          <a:bodyPr/>
          <a:lstStyle/>
          <a:p>
            <a:r>
              <a:rPr lang="en-TH" dirty="0"/>
              <a:t>Seq2Seq</a:t>
            </a:r>
          </a:p>
        </p:txBody>
      </p:sp>
      <p:sp>
        <p:nvSpPr>
          <p:cNvPr id="3" name="Rounded Rectangle 2">
            <a:extLst>
              <a:ext uri="{FF2B5EF4-FFF2-40B4-BE49-F238E27FC236}">
                <a16:creationId xmlns:a16="http://schemas.microsoft.com/office/drawing/2014/main" id="{58F4EBC9-9731-9974-9521-167177500940}"/>
              </a:ext>
            </a:extLst>
          </p:cNvPr>
          <p:cNvSpPr/>
          <p:nvPr/>
        </p:nvSpPr>
        <p:spPr>
          <a:xfrm>
            <a:off x="5605737" y="4148793"/>
            <a:ext cx="3291840" cy="880109"/>
          </a:xfrm>
          <a:prstGeom prst="roundRect">
            <a:avLst/>
          </a:prstGeom>
          <a:solidFill>
            <a:srgbClr val="D0F2F8"/>
          </a:solidFill>
          <a:ln>
            <a:solidFill>
              <a:srgbClr val="22B1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4" name="Rounded Rectangle 3">
            <a:extLst>
              <a:ext uri="{FF2B5EF4-FFF2-40B4-BE49-F238E27FC236}">
                <a16:creationId xmlns:a16="http://schemas.microsoft.com/office/drawing/2014/main" id="{DD979AF3-F40D-94B6-94D4-38EECC33BDD9}"/>
              </a:ext>
            </a:extLst>
          </p:cNvPr>
          <p:cNvSpPr/>
          <p:nvPr/>
        </p:nvSpPr>
        <p:spPr>
          <a:xfrm>
            <a:off x="953727" y="3119141"/>
            <a:ext cx="697230" cy="434340"/>
          </a:xfrm>
          <a:prstGeom prst="roundRect">
            <a:avLst/>
          </a:prstGeom>
          <a:solidFill>
            <a:srgbClr val="22B1C2"/>
          </a:solidFill>
          <a:ln>
            <a:solidFill>
              <a:srgbClr val="22B1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t>Text</a:t>
            </a:r>
          </a:p>
        </p:txBody>
      </p:sp>
      <p:sp>
        <p:nvSpPr>
          <p:cNvPr id="5" name="Rounded Rectangle 4">
            <a:extLst>
              <a:ext uri="{FF2B5EF4-FFF2-40B4-BE49-F238E27FC236}">
                <a16:creationId xmlns:a16="http://schemas.microsoft.com/office/drawing/2014/main" id="{2D9416A4-69FB-CDFA-4FF2-C10987195B06}"/>
              </a:ext>
            </a:extLst>
          </p:cNvPr>
          <p:cNvSpPr/>
          <p:nvPr/>
        </p:nvSpPr>
        <p:spPr>
          <a:xfrm>
            <a:off x="4140790" y="3119141"/>
            <a:ext cx="2133600" cy="434340"/>
          </a:xfrm>
          <a:prstGeom prst="roundRect">
            <a:avLst/>
          </a:prstGeom>
          <a:solidFill>
            <a:srgbClr val="22B1C2"/>
          </a:solidFill>
          <a:ln>
            <a:solidFill>
              <a:srgbClr val="22B1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t>Numeric vectors</a:t>
            </a:r>
          </a:p>
        </p:txBody>
      </p:sp>
      <p:sp>
        <p:nvSpPr>
          <p:cNvPr id="6" name="Rounded Rectangle 5">
            <a:extLst>
              <a:ext uri="{FF2B5EF4-FFF2-40B4-BE49-F238E27FC236}">
                <a16:creationId xmlns:a16="http://schemas.microsoft.com/office/drawing/2014/main" id="{20B4508E-DAC3-9E2E-3A75-0E44DE04B686}"/>
              </a:ext>
            </a:extLst>
          </p:cNvPr>
          <p:cNvSpPr/>
          <p:nvPr/>
        </p:nvSpPr>
        <p:spPr>
          <a:xfrm>
            <a:off x="2071961" y="3119141"/>
            <a:ext cx="1647825" cy="434340"/>
          </a:xfrm>
          <a:prstGeom prst="roundRect">
            <a:avLst/>
          </a:prstGeom>
          <a:solidFill>
            <a:srgbClr val="22B1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t>Tokenisation</a:t>
            </a:r>
          </a:p>
        </p:txBody>
      </p:sp>
      <p:sp>
        <p:nvSpPr>
          <p:cNvPr id="7" name="Rounded Rectangle 6">
            <a:extLst>
              <a:ext uri="{FF2B5EF4-FFF2-40B4-BE49-F238E27FC236}">
                <a16:creationId xmlns:a16="http://schemas.microsoft.com/office/drawing/2014/main" id="{231B9968-0EAC-7A8B-C935-430CC1E6738B}"/>
              </a:ext>
            </a:extLst>
          </p:cNvPr>
          <p:cNvSpPr/>
          <p:nvPr/>
        </p:nvSpPr>
        <p:spPr>
          <a:xfrm>
            <a:off x="6695394" y="3119141"/>
            <a:ext cx="979173" cy="434340"/>
          </a:xfrm>
          <a:prstGeom prst="roundRect">
            <a:avLst/>
          </a:prstGeom>
          <a:solidFill>
            <a:srgbClr val="22B1C2"/>
          </a:solidFill>
          <a:ln>
            <a:solidFill>
              <a:srgbClr val="22B1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t>Model</a:t>
            </a:r>
          </a:p>
        </p:txBody>
      </p:sp>
      <p:sp>
        <p:nvSpPr>
          <p:cNvPr id="8" name="Rounded Rectangle 7">
            <a:extLst>
              <a:ext uri="{FF2B5EF4-FFF2-40B4-BE49-F238E27FC236}">
                <a16:creationId xmlns:a16="http://schemas.microsoft.com/office/drawing/2014/main" id="{BE3D42C5-D96F-B1B1-2465-FDC23F57BB74}"/>
              </a:ext>
            </a:extLst>
          </p:cNvPr>
          <p:cNvSpPr/>
          <p:nvPr/>
        </p:nvSpPr>
        <p:spPr>
          <a:xfrm>
            <a:off x="8095571" y="3119141"/>
            <a:ext cx="1064896" cy="434340"/>
          </a:xfrm>
          <a:prstGeom prst="roundRect">
            <a:avLst/>
          </a:prstGeom>
          <a:solidFill>
            <a:srgbClr val="22B1C2"/>
          </a:solidFill>
          <a:ln>
            <a:solidFill>
              <a:srgbClr val="22B1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t>Output</a:t>
            </a:r>
          </a:p>
        </p:txBody>
      </p:sp>
      <p:cxnSp>
        <p:nvCxnSpPr>
          <p:cNvPr id="9" name="Straight Arrow Connector 8">
            <a:extLst>
              <a:ext uri="{FF2B5EF4-FFF2-40B4-BE49-F238E27FC236}">
                <a16:creationId xmlns:a16="http://schemas.microsoft.com/office/drawing/2014/main" id="{78E47D89-DC84-45C0-EDCA-6F22D58FBD78}"/>
              </a:ext>
            </a:extLst>
          </p:cNvPr>
          <p:cNvCxnSpPr>
            <a:stCxn id="4" idx="3"/>
            <a:endCxn id="6" idx="1"/>
          </p:cNvCxnSpPr>
          <p:nvPr/>
        </p:nvCxnSpPr>
        <p:spPr>
          <a:xfrm>
            <a:off x="1650957" y="3336311"/>
            <a:ext cx="421004" cy="0"/>
          </a:xfrm>
          <a:prstGeom prst="straightConnector1">
            <a:avLst/>
          </a:prstGeom>
          <a:ln>
            <a:solidFill>
              <a:srgbClr val="22B1C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76B70EB-6B9F-2B48-33CE-3E685F198BCB}"/>
              </a:ext>
            </a:extLst>
          </p:cNvPr>
          <p:cNvCxnSpPr>
            <a:cxnSpLocks/>
            <a:stCxn id="7" idx="3"/>
            <a:endCxn id="8" idx="1"/>
          </p:cNvCxnSpPr>
          <p:nvPr/>
        </p:nvCxnSpPr>
        <p:spPr>
          <a:xfrm>
            <a:off x="7674567" y="3336311"/>
            <a:ext cx="421004" cy="0"/>
          </a:xfrm>
          <a:prstGeom prst="straightConnector1">
            <a:avLst/>
          </a:prstGeom>
          <a:ln>
            <a:solidFill>
              <a:srgbClr val="22B1C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6E34278-9F1F-11FC-1111-954BDA0A2527}"/>
              </a:ext>
            </a:extLst>
          </p:cNvPr>
          <p:cNvCxnSpPr>
            <a:cxnSpLocks/>
            <a:stCxn id="5" idx="3"/>
            <a:endCxn id="7" idx="1"/>
          </p:cNvCxnSpPr>
          <p:nvPr/>
        </p:nvCxnSpPr>
        <p:spPr>
          <a:xfrm>
            <a:off x="6274390" y="3336311"/>
            <a:ext cx="421004" cy="0"/>
          </a:xfrm>
          <a:prstGeom prst="straightConnector1">
            <a:avLst/>
          </a:prstGeom>
          <a:ln>
            <a:solidFill>
              <a:srgbClr val="22B1C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44FA09-9323-42D5-2B2D-2FD1D550FF80}"/>
              </a:ext>
            </a:extLst>
          </p:cNvPr>
          <p:cNvCxnSpPr>
            <a:cxnSpLocks/>
            <a:stCxn id="6" idx="3"/>
            <a:endCxn id="5" idx="1"/>
          </p:cNvCxnSpPr>
          <p:nvPr/>
        </p:nvCxnSpPr>
        <p:spPr>
          <a:xfrm>
            <a:off x="3719786" y="3336311"/>
            <a:ext cx="421004" cy="0"/>
          </a:xfrm>
          <a:prstGeom prst="straightConnector1">
            <a:avLst/>
          </a:prstGeom>
          <a:ln>
            <a:solidFill>
              <a:srgbClr val="22B1C2"/>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a:extLst>
              <a:ext uri="{FF2B5EF4-FFF2-40B4-BE49-F238E27FC236}">
                <a16:creationId xmlns:a16="http://schemas.microsoft.com/office/drawing/2014/main" id="{EC438E7F-578F-D200-33AF-C9EBBF5E7EC5}"/>
              </a:ext>
            </a:extLst>
          </p:cNvPr>
          <p:cNvSpPr/>
          <p:nvPr/>
        </p:nvSpPr>
        <p:spPr>
          <a:xfrm>
            <a:off x="5761944" y="4366121"/>
            <a:ext cx="1287783" cy="434340"/>
          </a:xfrm>
          <a:prstGeom prst="roundRect">
            <a:avLst/>
          </a:prstGeom>
          <a:solidFill>
            <a:srgbClr val="22B1C2"/>
          </a:solidFill>
          <a:ln>
            <a:solidFill>
              <a:srgbClr val="22B1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t>Encoder</a:t>
            </a:r>
          </a:p>
        </p:txBody>
      </p:sp>
      <p:sp>
        <p:nvSpPr>
          <p:cNvPr id="14" name="Rounded Rectangle 13">
            <a:extLst>
              <a:ext uri="{FF2B5EF4-FFF2-40B4-BE49-F238E27FC236}">
                <a16:creationId xmlns:a16="http://schemas.microsoft.com/office/drawing/2014/main" id="{BD28F9E5-C28E-CAB9-F8E5-A4549409ADDD}"/>
              </a:ext>
            </a:extLst>
          </p:cNvPr>
          <p:cNvSpPr/>
          <p:nvPr/>
        </p:nvSpPr>
        <p:spPr>
          <a:xfrm>
            <a:off x="7451679" y="4366121"/>
            <a:ext cx="1287783" cy="434340"/>
          </a:xfrm>
          <a:prstGeom prst="roundRect">
            <a:avLst/>
          </a:prstGeom>
          <a:solidFill>
            <a:srgbClr val="22B1C2"/>
          </a:solidFill>
          <a:ln>
            <a:solidFill>
              <a:srgbClr val="22B1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t>Decoder</a:t>
            </a:r>
          </a:p>
        </p:txBody>
      </p:sp>
      <p:cxnSp>
        <p:nvCxnSpPr>
          <p:cNvPr id="15" name="Straight Arrow Connector 14">
            <a:extLst>
              <a:ext uri="{FF2B5EF4-FFF2-40B4-BE49-F238E27FC236}">
                <a16:creationId xmlns:a16="http://schemas.microsoft.com/office/drawing/2014/main" id="{5D5363DE-2F45-0B90-D95B-44F75669ECBD}"/>
              </a:ext>
            </a:extLst>
          </p:cNvPr>
          <p:cNvCxnSpPr>
            <a:cxnSpLocks/>
            <a:stCxn id="13" idx="3"/>
            <a:endCxn id="14" idx="1"/>
          </p:cNvCxnSpPr>
          <p:nvPr/>
        </p:nvCxnSpPr>
        <p:spPr>
          <a:xfrm>
            <a:off x="7049727" y="4583291"/>
            <a:ext cx="401952" cy="0"/>
          </a:xfrm>
          <a:prstGeom prst="straightConnector1">
            <a:avLst/>
          </a:prstGeom>
          <a:ln>
            <a:solidFill>
              <a:srgbClr val="22B1C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BADBB56-FF35-65A0-DAA1-24DFC2CD6DE1}"/>
              </a:ext>
            </a:extLst>
          </p:cNvPr>
          <p:cNvCxnSpPr>
            <a:cxnSpLocks/>
            <a:stCxn id="7" idx="1"/>
          </p:cNvCxnSpPr>
          <p:nvPr/>
        </p:nvCxnSpPr>
        <p:spPr>
          <a:xfrm flipH="1">
            <a:off x="5605737" y="3336311"/>
            <a:ext cx="1089657" cy="880107"/>
          </a:xfrm>
          <a:prstGeom prst="line">
            <a:avLst/>
          </a:prstGeom>
          <a:ln>
            <a:solidFill>
              <a:srgbClr val="22B1C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78BC412-7E0C-6666-EE80-A3F35672550B}"/>
              </a:ext>
            </a:extLst>
          </p:cNvPr>
          <p:cNvCxnSpPr>
            <a:cxnSpLocks/>
            <a:stCxn id="7" idx="3"/>
          </p:cNvCxnSpPr>
          <p:nvPr/>
        </p:nvCxnSpPr>
        <p:spPr>
          <a:xfrm>
            <a:off x="7674567" y="3336311"/>
            <a:ext cx="1223010" cy="880107"/>
          </a:xfrm>
          <a:prstGeom prst="line">
            <a:avLst/>
          </a:prstGeom>
          <a:ln>
            <a:solidFill>
              <a:srgbClr val="22B1C2"/>
            </a:solidFill>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BB5D185C-51F7-8F9B-0903-01BC86174D74}"/>
              </a:ext>
            </a:extLst>
          </p:cNvPr>
          <p:cNvSpPr/>
          <p:nvPr/>
        </p:nvSpPr>
        <p:spPr>
          <a:xfrm>
            <a:off x="10319900" y="3119141"/>
            <a:ext cx="1064896" cy="43434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a:t>Label</a:t>
            </a:r>
          </a:p>
        </p:txBody>
      </p:sp>
      <p:cxnSp>
        <p:nvCxnSpPr>
          <p:cNvPr id="19" name="Straight Arrow Connector 18">
            <a:extLst>
              <a:ext uri="{FF2B5EF4-FFF2-40B4-BE49-F238E27FC236}">
                <a16:creationId xmlns:a16="http://schemas.microsoft.com/office/drawing/2014/main" id="{70BB60AA-D461-0A9B-E94E-49AFDB49E64D}"/>
              </a:ext>
            </a:extLst>
          </p:cNvPr>
          <p:cNvCxnSpPr>
            <a:cxnSpLocks/>
            <a:stCxn id="8" idx="3"/>
            <a:endCxn id="18" idx="1"/>
          </p:cNvCxnSpPr>
          <p:nvPr/>
        </p:nvCxnSpPr>
        <p:spPr>
          <a:xfrm>
            <a:off x="9160467" y="3336311"/>
            <a:ext cx="1159433"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0F98F49-422D-4942-9A6A-17EDB046C5D7}"/>
              </a:ext>
            </a:extLst>
          </p:cNvPr>
          <p:cNvSpPr txBox="1"/>
          <p:nvPr/>
        </p:nvSpPr>
        <p:spPr>
          <a:xfrm>
            <a:off x="9390910" y="2965410"/>
            <a:ext cx="622286" cy="369332"/>
          </a:xfrm>
          <a:prstGeom prst="rect">
            <a:avLst/>
          </a:prstGeom>
          <a:noFill/>
        </p:spPr>
        <p:txBody>
          <a:bodyPr wrap="none" rtlCol="0">
            <a:spAutoFit/>
          </a:bodyPr>
          <a:lstStyle/>
          <a:p>
            <a:r>
              <a:rPr lang="en-TH"/>
              <a:t>Loss</a:t>
            </a:r>
          </a:p>
        </p:txBody>
      </p:sp>
    </p:spTree>
    <p:extLst>
      <p:ext uri="{BB962C8B-B14F-4D97-AF65-F5344CB8AC3E}">
        <p14:creationId xmlns:p14="http://schemas.microsoft.com/office/powerpoint/2010/main" val="1082734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B3E79-1535-98E7-133D-BA00B9FFA52A}"/>
              </a:ext>
            </a:extLst>
          </p:cNvPr>
          <p:cNvSpPr>
            <a:spLocks noGrp="1"/>
          </p:cNvSpPr>
          <p:nvPr>
            <p:ph type="title"/>
          </p:nvPr>
        </p:nvSpPr>
        <p:spPr/>
        <p:txBody>
          <a:bodyPr/>
          <a:lstStyle/>
          <a:p>
            <a:r>
              <a:rPr lang="en-TH" dirty="0"/>
              <a:t>The Context</a:t>
            </a:r>
          </a:p>
        </p:txBody>
      </p:sp>
      <p:pic>
        <p:nvPicPr>
          <p:cNvPr id="3" name="Picture 2">
            <a:extLst>
              <a:ext uri="{FF2B5EF4-FFF2-40B4-BE49-F238E27FC236}">
                <a16:creationId xmlns:a16="http://schemas.microsoft.com/office/drawing/2014/main" id="{39E4BE3A-C0A7-BB88-4045-4A99D78A8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9400" y="1828800"/>
            <a:ext cx="9093200" cy="3200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5A3D8D0-1275-3821-F85E-FBF77F109B0D}"/>
              </a:ext>
            </a:extLst>
          </p:cNvPr>
          <p:cNvSpPr/>
          <p:nvPr/>
        </p:nvSpPr>
        <p:spPr>
          <a:xfrm>
            <a:off x="3048000" y="4769445"/>
            <a:ext cx="6096000" cy="923330"/>
          </a:xfrm>
          <a:prstGeom prst="rect">
            <a:avLst/>
          </a:prstGeom>
        </p:spPr>
        <p:txBody>
          <a:bodyPr>
            <a:spAutoFit/>
          </a:bodyPr>
          <a:lstStyle/>
          <a:p>
            <a:r>
              <a:rPr lang="en-GB">
                <a:solidFill>
                  <a:srgbClr val="666666"/>
                </a:solidFill>
                <a:latin typeface="Helvetica" pitchFamily="2" charset="0"/>
              </a:rPr>
              <a:t>The </a:t>
            </a:r>
            <a:r>
              <a:rPr lang="en-GB">
                <a:solidFill>
                  <a:srgbClr val="F39019"/>
                </a:solidFill>
                <a:latin typeface="Helvetica" pitchFamily="2" charset="0"/>
              </a:rPr>
              <a:t>context</a:t>
            </a:r>
            <a:r>
              <a:rPr lang="en-GB">
                <a:solidFill>
                  <a:srgbClr val="666666"/>
                </a:solidFill>
                <a:latin typeface="Helvetica" pitchFamily="2" charset="0"/>
              </a:rPr>
              <a:t> is a vector of floats. Later in this post we will visualize vectors in colour by assigning brighter colours to the cells with higher values.</a:t>
            </a:r>
            <a:endParaRPr lang="en-TH"/>
          </a:p>
        </p:txBody>
      </p:sp>
    </p:spTree>
    <p:extLst>
      <p:ext uri="{BB962C8B-B14F-4D97-AF65-F5344CB8AC3E}">
        <p14:creationId xmlns:p14="http://schemas.microsoft.com/office/powerpoint/2010/main" val="4004988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291DA-32A9-82ED-536B-26369E716389}"/>
              </a:ext>
            </a:extLst>
          </p:cNvPr>
          <p:cNvSpPr>
            <a:spLocks noGrp="1"/>
          </p:cNvSpPr>
          <p:nvPr>
            <p:ph type="title"/>
          </p:nvPr>
        </p:nvSpPr>
        <p:spPr/>
        <p:txBody>
          <a:bodyPr/>
          <a:lstStyle/>
          <a:p>
            <a:r>
              <a:rPr lang="en-TH" dirty="0"/>
              <a:t>The Input Word Embedding</a:t>
            </a:r>
          </a:p>
        </p:txBody>
      </p:sp>
      <p:pic>
        <p:nvPicPr>
          <p:cNvPr id="3" name="Picture 2">
            <a:extLst>
              <a:ext uri="{FF2B5EF4-FFF2-40B4-BE49-F238E27FC236}">
                <a16:creationId xmlns:a16="http://schemas.microsoft.com/office/drawing/2014/main" id="{495299E5-2D82-7920-33BB-1F06F3071B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307" y="1867911"/>
            <a:ext cx="9467385" cy="308799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0CF4917-3DEB-F13D-8A0B-05185A46756D}"/>
              </a:ext>
            </a:extLst>
          </p:cNvPr>
          <p:cNvSpPr/>
          <p:nvPr/>
        </p:nvSpPr>
        <p:spPr>
          <a:xfrm>
            <a:off x="1743308" y="4902956"/>
            <a:ext cx="8861502" cy="1077218"/>
          </a:xfrm>
          <a:prstGeom prst="rect">
            <a:avLst/>
          </a:prstGeom>
        </p:spPr>
        <p:txBody>
          <a:bodyPr wrap="square">
            <a:spAutoFit/>
          </a:bodyPr>
          <a:lstStyle/>
          <a:p>
            <a:pPr algn="just"/>
            <a:r>
              <a:rPr lang="en-GB" sz="1600">
                <a:solidFill>
                  <a:srgbClr val="666666"/>
                </a:solidFill>
                <a:latin typeface="Helvetica" pitchFamily="2" charset="0"/>
              </a:rPr>
              <a:t>We need to turn the input words into vectors before processing them. That transformation is done using a </a:t>
            </a:r>
            <a:r>
              <a:rPr lang="en-GB" sz="1600">
                <a:solidFill>
                  <a:srgbClr val="4183C4"/>
                </a:solidFill>
                <a:latin typeface="Helvetica" pitchFamily="2" charset="0"/>
                <a:hlinkClick r:id="rId3"/>
              </a:rPr>
              <a:t>word embedding</a:t>
            </a:r>
            <a:r>
              <a:rPr lang="en-GB" sz="1600">
                <a:solidFill>
                  <a:srgbClr val="666666"/>
                </a:solidFill>
                <a:latin typeface="Helvetica" pitchFamily="2" charset="0"/>
              </a:rPr>
              <a:t> algorithm. We can use </a:t>
            </a:r>
            <a:r>
              <a:rPr lang="en-GB" sz="1600">
                <a:solidFill>
                  <a:srgbClr val="4183C4"/>
                </a:solidFill>
                <a:latin typeface="Helvetica" pitchFamily="2" charset="0"/>
                <a:hlinkClick r:id="rId4"/>
              </a:rPr>
              <a:t>pre-trained embeddings</a:t>
            </a:r>
            <a:r>
              <a:rPr lang="en-GB" sz="1600">
                <a:solidFill>
                  <a:srgbClr val="666666"/>
                </a:solidFill>
                <a:latin typeface="Helvetica" pitchFamily="2" charset="0"/>
              </a:rPr>
              <a:t> or train our own embedding on our dataset. Embedding vectors of size 200 or 300 are typical, we're showing a vector of size four for simplicity.</a:t>
            </a:r>
            <a:endParaRPr lang="en-TH" sz="1600"/>
          </a:p>
        </p:txBody>
      </p:sp>
    </p:spTree>
    <p:extLst>
      <p:ext uri="{BB962C8B-B14F-4D97-AF65-F5344CB8AC3E}">
        <p14:creationId xmlns:p14="http://schemas.microsoft.com/office/powerpoint/2010/main" val="3974074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F0044-DDC6-BD68-6662-CA48B0E9AA03}"/>
              </a:ext>
            </a:extLst>
          </p:cNvPr>
          <p:cNvSpPr>
            <a:spLocks noGrp="1"/>
          </p:cNvSpPr>
          <p:nvPr>
            <p:ph type="title"/>
          </p:nvPr>
        </p:nvSpPr>
        <p:spPr/>
        <p:txBody>
          <a:bodyPr/>
          <a:lstStyle/>
          <a:p>
            <a:r>
              <a:rPr lang="en-TH" dirty="0"/>
              <a:t>RNN</a:t>
            </a:r>
          </a:p>
        </p:txBody>
      </p:sp>
      <p:pic>
        <p:nvPicPr>
          <p:cNvPr id="3" name="RNN_1.mp4" descr="RNN_1.mp4">
            <a:hlinkClick r:id="" action="ppaction://media"/>
            <a:extLst>
              <a:ext uri="{FF2B5EF4-FFF2-40B4-BE49-F238E27FC236}">
                <a16:creationId xmlns:a16="http://schemas.microsoft.com/office/drawing/2014/main" id="{E6AF0890-5410-89DB-7306-119D2A261BC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292915" y="0"/>
            <a:ext cx="6808435" cy="4121121"/>
          </a:xfrm>
          <a:prstGeom prst="rect">
            <a:avLst/>
          </a:prstGeom>
        </p:spPr>
      </p:pic>
      <p:pic>
        <p:nvPicPr>
          <p:cNvPr id="4" name="seq2seq_6.mp4" descr="seq2seq_6.mp4">
            <a:hlinkClick r:id="" action="ppaction://media"/>
            <a:extLst>
              <a:ext uri="{FF2B5EF4-FFF2-40B4-BE49-F238E27FC236}">
                <a16:creationId xmlns:a16="http://schemas.microsoft.com/office/drawing/2014/main" id="{42AEB339-DDBC-9DDC-5B7F-D748E6A314E8}"/>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51261" y="3108354"/>
            <a:ext cx="7663066" cy="3384521"/>
          </a:xfrm>
          <a:prstGeom prst="rect">
            <a:avLst/>
          </a:prstGeom>
        </p:spPr>
      </p:pic>
      <p:sp>
        <p:nvSpPr>
          <p:cNvPr id="5" name="Rectangle 4">
            <a:extLst>
              <a:ext uri="{FF2B5EF4-FFF2-40B4-BE49-F238E27FC236}">
                <a16:creationId xmlns:a16="http://schemas.microsoft.com/office/drawing/2014/main" id="{407A91F5-F6A7-F5FD-559F-70B11219E6AA}"/>
              </a:ext>
            </a:extLst>
          </p:cNvPr>
          <p:cNvSpPr/>
          <p:nvPr/>
        </p:nvSpPr>
        <p:spPr>
          <a:xfrm>
            <a:off x="5036271" y="6033184"/>
            <a:ext cx="4570141" cy="646331"/>
          </a:xfrm>
          <a:prstGeom prst="rect">
            <a:avLst/>
          </a:prstGeom>
        </p:spPr>
        <p:txBody>
          <a:bodyPr wrap="square">
            <a:spAutoFit/>
          </a:bodyPr>
          <a:lstStyle/>
          <a:p>
            <a:r>
              <a:rPr lang="en-GB">
                <a:solidFill>
                  <a:srgbClr val="222222"/>
                </a:solidFill>
                <a:latin typeface="Helvetica" pitchFamily="2" charset="0"/>
              </a:rPr>
              <a:t>Notice how the last </a:t>
            </a:r>
            <a:r>
              <a:rPr lang="en-GB">
                <a:solidFill>
                  <a:srgbClr val="F39019"/>
                </a:solidFill>
                <a:latin typeface="Helvetica" pitchFamily="2" charset="0"/>
              </a:rPr>
              <a:t>hidden state</a:t>
            </a:r>
            <a:r>
              <a:rPr lang="en-GB">
                <a:solidFill>
                  <a:srgbClr val="222222"/>
                </a:solidFill>
                <a:latin typeface="Helvetica" pitchFamily="2" charset="0"/>
              </a:rPr>
              <a:t> is actually the </a:t>
            </a:r>
            <a:r>
              <a:rPr lang="en-GB">
                <a:solidFill>
                  <a:srgbClr val="F39019"/>
                </a:solidFill>
                <a:latin typeface="Helvetica" pitchFamily="2" charset="0"/>
              </a:rPr>
              <a:t>context</a:t>
            </a:r>
            <a:r>
              <a:rPr lang="en-GB">
                <a:solidFill>
                  <a:srgbClr val="222222"/>
                </a:solidFill>
                <a:latin typeface="Helvetica" pitchFamily="2" charset="0"/>
              </a:rPr>
              <a:t> we pass along to the </a:t>
            </a:r>
            <a:r>
              <a:rPr lang="en-GB">
                <a:solidFill>
                  <a:srgbClr val="B36AE2"/>
                </a:solidFill>
                <a:latin typeface="Helvetica" pitchFamily="2" charset="0"/>
              </a:rPr>
              <a:t>decoder</a:t>
            </a:r>
            <a:r>
              <a:rPr lang="en-GB">
                <a:solidFill>
                  <a:srgbClr val="222222"/>
                </a:solidFill>
                <a:latin typeface="Helvetica" pitchFamily="2" charset="0"/>
              </a:rPr>
              <a:t>.</a:t>
            </a:r>
            <a:endParaRPr lang="en-TH"/>
          </a:p>
        </p:txBody>
      </p:sp>
    </p:spTree>
    <p:extLst>
      <p:ext uri="{BB962C8B-B14F-4D97-AF65-F5344CB8AC3E}">
        <p14:creationId xmlns:p14="http://schemas.microsoft.com/office/powerpoint/2010/main" val="399522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99"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7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video>
              <p:cMediaNode vol="80000">
                <p:cTn id="21" fill="hold" display="0">
                  <p:stCondLst>
                    <p:cond delay="indefinite"/>
                  </p:stCondLst>
                </p:cTn>
                <p:tgtEl>
                  <p:spTgt spid="3"/>
                </p:tgtEl>
              </p:cMediaNode>
            </p:video>
            <p:video>
              <p:cMediaNode vol="80000">
                <p:cTn id="22"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B27388-8744-7A82-34C1-245FB5670ACF}"/>
              </a:ext>
            </a:extLst>
          </p:cNvPr>
          <p:cNvPicPr>
            <a:picLocks noChangeAspect="1"/>
          </p:cNvPicPr>
          <p:nvPr/>
        </p:nvPicPr>
        <p:blipFill>
          <a:blip r:embed="rId2"/>
          <a:stretch>
            <a:fillRect/>
          </a:stretch>
        </p:blipFill>
        <p:spPr>
          <a:xfrm>
            <a:off x="0" y="31811"/>
            <a:ext cx="12192000" cy="6794377"/>
          </a:xfrm>
          <a:prstGeom prst="rect">
            <a:avLst/>
          </a:prstGeom>
        </p:spPr>
      </p:pic>
      <p:pic>
        <p:nvPicPr>
          <p:cNvPr id="5" name="Picture 4">
            <a:extLst>
              <a:ext uri="{FF2B5EF4-FFF2-40B4-BE49-F238E27FC236}">
                <a16:creationId xmlns:a16="http://schemas.microsoft.com/office/drawing/2014/main" id="{7DCF9618-76B7-4BB1-CCA6-9B5CABDB9E66}"/>
              </a:ext>
            </a:extLst>
          </p:cNvPr>
          <p:cNvPicPr>
            <a:picLocks noChangeAspect="1"/>
          </p:cNvPicPr>
          <p:nvPr/>
        </p:nvPicPr>
        <p:blipFill>
          <a:blip r:embed="rId3"/>
          <a:stretch>
            <a:fillRect/>
          </a:stretch>
        </p:blipFill>
        <p:spPr>
          <a:xfrm>
            <a:off x="5718874" y="4193221"/>
            <a:ext cx="5040501" cy="2601971"/>
          </a:xfrm>
          <a:prstGeom prst="rect">
            <a:avLst/>
          </a:prstGeom>
        </p:spPr>
      </p:pic>
    </p:spTree>
    <p:extLst>
      <p:ext uri="{BB962C8B-B14F-4D97-AF65-F5344CB8AC3E}">
        <p14:creationId xmlns:p14="http://schemas.microsoft.com/office/powerpoint/2010/main" val="4108307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291A0-9170-3046-A8A5-7DF70F3480ED}"/>
              </a:ext>
            </a:extLst>
          </p:cNvPr>
          <p:cNvSpPr>
            <a:spLocks noGrp="1"/>
          </p:cNvSpPr>
          <p:nvPr>
            <p:ph type="title"/>
          </p:nvPr>
        </p:nvSpPr>
        <p:spPr/>
        <p:txBody>
          <a:bodyPr/>
          <a:lstStyle/>
          <a:p>
            <a:r>
              <a:rPr lang="en-TH" dirty="0"/>
              <a:t>Gated Recurrent Unit (GRU)</a:t>
            </a:r>
          </a:p>
        </p:txBody>
      </p:sp>
      <p:sp>
        <p:nvSpPr>
          <p:cNvPr id="4" name="Slide Number Placeholder 3">
            <a:extLst>
              <a:ext uri="{FF2B5EF4-FFF2-40B4-BE49-F238E27FC236}">
                <a16:creationId xmlns:a16="http://schemas.microsoft.com/office/drawing/2014/main" id="{ABDD5850-3EE5-2946-B82D-9B7B1CAEC6F0}"/>
              </a:ext>
            </a:extLst>
          </p:cNvPr>
          <p:cNvSpPr>
            <a:spLocks noGrp="1"/>
          </p:cNvSpPr>
          <p:nvPr>
            <p:ph type="sldNum" sz="quarter" idx="12"/>
          </p:nvPr>
        </p:nvSpPr>
        <p:spPr/>
        <p:txBody>
          <a:bodyPr/>
          <a:lstStyle/>
          <a:p>
            <a:fld id="{51845F5A-061D-4825-9AE9-D7794091C6CF}" type="slidenum">
              <a:rPr lang="en-US" smtClean="0"/>
              <a:t>8</a:t>
            </a:fld>
            <a:endParaRPr lang="en-US"/>
          </a:p>
        </p:txBody>
      </p:sp>
      <p:pic>
        <p:nvPicPr>
          <p:cNvPr id="5" name="Picture 4">
            <a:extLst>
              <a:ext uri="{FF2B5EF4-FFF2-40B4-BE49-F238E27FC236}">
                <a16:creationId xmlns:a16="http://schemas.microsoft.com/office/drawing/2014/main" id="{202E4FA1-33E0-E24B-A30B-06FE16040B41}"/>
              </a:ext>
            </a:extLst>
          </p:cNvPr>
          <p:cNvPicPr>
            <a:picLocks noChangeAspect="1"/>
          </p:cNvPicPr>
          <p:nvPr/>
        </p:nvPicPr>
        <p:blipFill>
          <a:blip r:embed="rId3"/>
          <a:stretch>
            <a:fillRect/>
          </a:stretch>
        </p:blipFill>
        <p:spPr>
          <a:xfrm>
            <a:off x="838200" y="2072990"/>
            <a:ext cx="5799282" cy="4283360"/>
          </a:xfrm>
          <a:prstGeom prst="rect">
            <a:avLst/>
          </a:prstGeom>
        </p:spPr>
      </p:pic>
      <p:pic>
        <p:nvPicPr>
          <p:cNvPr id="6" name="Picture 5">
            <a:extLst>
              <a:ext uri="{FF2B5EF4-FFF2-40B4-BE49-F238E27FC236}">
                <a16:creationId xmlns:a16="http://schemas.microsoft.com/office/drawing/2014/main" id="{D2020603-202E-C748-ABD2-91BE60AFE1FB}"/>
              </a:ext>
            </a:extLst>
          </p:cNvPr>
          <p:cNvPicPr>
            <a:picLocks noChangeAspect="1"/>
          </p:cNvPicPr>
          <p:nvPr/>
        </p:nvPicPr>
        <p:blipFill>
          <a:blip r:embed="rId4"/>
          <a:stretch>
            <a:fillRect/>
          </a:stretch>
        </p:blipFill>
        <p:spPr>
          <a:xfrm>
            <a:off x="7060046" y="3008170"/>
            <a:ext cx="4749800" cy="2413000"/>
          </a:xfrm>
          <a:prstGeom prst="rect">
            <a:avLst/>
          </a:prstGeom>
        </p:spPr>
      </p:pic>
      <p:sp>
        <p:nvSpPr>
          <p:cNvPr id="7" name="TextBox 6">
            <a:extLst>
              <a:ext uri="{FF2B5EF4-FFF2-40B4-BE49-F238E27FC236}">
                <a16:creationId xmlns:a16="http://schemas.microsoft.com/office/drawing/2014/main" id="{7B10EFDF-101E-2A41-BB9A-24752208B387}"/>
              </a:ext>
            </a:extLst>
          </p:cNvPr>
          <p:cNvSpPr txBox="1"/>
          <p:nvPr/>
        </p:nvSpPr>
        <p:spPr>
          <a:xfrm>
            <a:off x="3173896" y="6415801"/>
            <a:ext cx="7943200" cy="246221"/>
          </a:xfrm>
          <a:prstGeom prst="rect">
            <a:avLst/>
          </a:prstGeom>
          <a:noFill/>
        </p:spPr>
        <p:txBody>
          <a:bodyPr wrap="none" rtlCol="0">
            <a:spAutoFit/>
          </a:bodyPr>
          <a:lstStyle/>
          <a:p>
            <a:r>
              <a:rPr lang="en-TH" sz="1000" dirty="0">
                <a:solidFill>
                  <a:schemeClr val="bg1">
                    <a:lumMod val="50000"/>
                  </a:schemeClr>
                </a:solidFill>
              </a:rPr>
              <a:t>Kyunghyun Cho </a:t>
            </a:r>
            <a:r>
              <a:rPr lang="en-TH" sz="1000" i="1" dirty="0">
                <a:solidFill>
                  <a:schemeClr val="bg1">
                    <a:lumMod val="50000"/>
                  </a:schemeClr>
                </a:solidFill>
              </a:rPr>
              <a:t>et al.</a:t>
            </a:r>
            <a:r>
              <a:rPr lang="en-TH" sz="1000" dirty="0">
                <a:solidFill>
                  <a:schemeClr val="bg1">
                    <a:lumMod val="50000"/>
                  </a:schemeClr>
                </a:solidFill>
              </a:rPr>
              <a:t>, “Learning phrase representation using RNN encoder-decoder for statistical machine translation”, 2014</a:t>
            </a:r>
          </a:p>
        </p:txBody>
      </p:sp>
      <p:grpSp>
        <p:nvGrpSpPr>
          <p:cNvPr id="85" name="Group 84">
            <a:extLst>
              <a:ext uri="{FF2B5EF4-FFF2-40B4-BE49-F238E27FC236}">
                <a16:creationId xmlns:a16="http://schemas.microsoft.com/office/drawing/2014/main" id="{801AFD3A-D177-0B75-56BE-5D76506D1097}"/>
              </a:ext>
            </a:extLst>
          </p:cNvPr>
          <p:cNvGrpSpPr/>
          <p:nvPr/>
        </p:nvGrpSpPr>
        <p:grpSpPr>
          <a:xfrm>
            <a:off x="7020372" y="1317136"/>
            <a:ext cx="4324320" cy="930600"/>
            <a:chOff x="7020372" y="1317136"/>
            <a:chExt cx="4324320" cy="930600"/>
          </a:xfrm>
        </p:grpSpPr>
        <mc:AlternateContent xmlns:mc="http://schemas.openxmlformats.org/markup-compatibility/2006">
          <mc:Choice xmlns:p14="http://schemas.microsoft.com/office/powerpoint/2010/main" Requires="p14">
            <p:contentPart p14:bwMode="auto" r:id="rId5">
              <p14:nvContentPartPr>
                <p14:cNvPr id="33" name="Ink 32">
                  <a:extLst>
                    <a:ext uri="{FF2B5EF4-FFF2-40B4-BE49-F238E27FC236}">
                      <a16:creationId xmlns:a16="http://schemas.microsoft.com/office/drawing/2014/main" id="{1C8EE48A-FDD8-4A32-AD4E-DDA0D833B24F}"/>
                    </a:ext>
                  </a:extLst>
                </p14:cNvPr>
                <p14:cNvContentPartPr/>
                <p14:nvPr/>
              </p14:nvContentPartPr>
              <p14:xfrm>
                <a:off x="7020372" y="1394536"/>
                <a:ext cx="279720" cy="70200"/>
              </p14:xfrm>
            </p:contentPart>
          </mc:Choice>
          <mc:Fallback>
            <p:pic>
              <p:nvPicPr>
                <p:cNvPr id="33" name="Ink 32">
                  <a:extLst>
                    <a:ext uri="{FF2B5EF4-FFF2-40B4-BE49-F238E27FC236}">
                      <a16:creationId xmlns:a16="http://schemas.microsoft.com/office/drawing/2014/main" id="{1C8EE48A-FDD8-4A32-AD4E-DDA0D833B24F}"/>
                    </a:ext>
                  </a:extLst>
                </p:cNvPr>
                <p:cNvPicPr/>
                <p:nvPr/>
              </p:nvPicPr>
              <p:blipFill>
                <a:blip r:embed="rId6"/>
                <a:stretch>
                  <a:fillRect/>
                </a:stretch>
              </p:blipFill>
              <p:spPr>
                <a:xfrm>
                  <a:off x="7004892" y="1379416"/>
                  <a:ext cx="31032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34" name="Ink 33">
                  <a:extLst>
                    <a:ext uri="{FF2B5EF4-FFF2-40B4-BE49-F238E27FC236}">
                      <a16:creationId xmlns:a16="http://schemas.microsoft.com/office/drawing/2014/main" id="{FCE173F6-619D-EBF9-B584-E3D720E4A5EB}"/>
                    </a:ext>
                  </a:extLst>
                </p14:cNvPr>
                <p14:cNvContentPartPr/>
                <p14:nvPr/>
              </p14:nvContentPartPr>
              <p14:xfrm>
                <a:off x="7152492" y="1417936"/>
                <a:ext cx="23400" cy="310320"/>
              </p14:xfrm>
            </p:contentPart>
          </mc:Choice>
          <mc:Fallback>
            <p:pic>
              <p:nvPicPr>
                <p:cNvPr id="34" name="Ink 33">
                  <a:extLst>
                    <a:ext uri="{FF2B5EF4-FFF2-40B4-BE49-F238E27FC236}">
                      <a16:creationId xmlns:a16="http://schemas.microsoft.com/office/drawing/2014/main" id="{FCE173F6-619D-EBF9-B584-E3D720E4A5EB}"/>
                    </a:ext>
                  </a:extLst>
                </p:cNvPr>
                <p:cNvPicPr/>
                <p:nvPr/>
              </p:nvPicPr>
              <p:blipFill>
                <a:blip r:embed="rId8"/>
                <a:stretch>
                  <a:fillRect/>
                </a:stretch>
              </p:blipFill>
              <p:spPr>
                <a:xfrm>
                  <a:off x="7137012" y="1402456"/>
                  <a:ext cx="5400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5" name="Ink 34">
                  <a:extLst>
                    <a:ext uri="{FF2B5EF4-FFF2-40B4-BE49-F238E27FC236}">
                      <a16:creationId xmlns:a16="http://schemas.microsoft.com/office/drawing/2014/main" id="{754B9B8E-ED94-1AC6-8B6A-98FACBF2B0E1}"/>
                    </a:ext>
                  </a:extLst>
                </p14:cNvPr>
                <p14:cNvContentPartPr/>
                <p14:nvPr/>
              </p14:nvContentPartPr>
              <p14:xfrm>
                <a:off x="7268772" y="1402096"/>
                <a:ext cx="294480" cy="287280"/>
              </p14:xfrm>
            </p:contentPart>
          </mc:Choice>
          <mc:Fallback>
            <p:pic>
              <p:nvPicPr>
                <p:cNvPr id="35" name="Ink 34">
                  <a:extLst>
                    <a:ext uri="{FF2B5EF4-FFF2-40B4-BE49-F238E27FC236}">
                      <a16:creationId xmlns:a16="http://schemas.microsoft.com/office/drawing/2014/main" id="{754B9B8E-ED94-1AC6-8B6A-98FACBF2B0E1}"/>
                    </a:ext>
                  </a:extLst>
                </p:cNvPr>
                <p:cNvPicPr/>
                <p:nvPr/>
              </p:nvPicPr>
              <p:blipFill>
                <a:blip r:embed="rId10"/>
                <a:stretch>
                  <a:fillRect/>
                </a:stretch>
              </p:blipFill>
              <p:spPr>
                <a:xfrm>
                  <a:off x="7253292" y="1386976"/>
                  <a:ext cx="325080" cy="3178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6" name="Ink 35">
                  <a:extLst>
                    <a:ext uri="{FF2B5EF4-FFF2-40B4-BE49-F238E27FC236}">
                      <a16:creationId xmlns:a16="http://schemas.microsoft.com/office/drawing/2014/main" id="{63E2092B-19BD-9C69-841A-8245AFADDD35}"/>
                    </a:ext>
                  </a:extLst>
                </p14:cNvPr>
                <p14:cNvContentPartPr/>
                <p14:nvPr/>
              </p14:nvContentPartPr>
              <p14:xfrm>
                <a:off x="7795452" y="1494976"/>
                <a:ext cx="139680" cy="163080"/>
              </p14:xfrm>
            </p:contentPart>
          </mc:Choice>
          <mc:Fallback>
            <p:pic>
              <p:nvPicPr>
                <p:cNvPr id="36" name="Ink 35">
                  <a:extLst>
                    <a:ext uri="{FF2B5EF4-FFF2-40B4-BE49-F238E27FC236}">
                      <a16:creationId xmlns:a16="http://schemas.microsoft.com/office/drawing/2014/main" id="{63E2092B-19BD-9C69-841A-8245AFADDD35}"/>
                    </a:ext>
                  </a:extLst>
                </p:cNvPr>
                <p:cNvPicPr/>
                <p:nvPr/>
              </p:nvPicPr>
              <p:blipFill>
                <a:blip r:embed="rId12"/>
                <a:stretch>
                  <a:fillRect/>
                </a:stretch>
              </p:blipFill>
              <p:spPr>
                <a:xfrm>
                  <a:off x="7779972" y="1479856"/>
                  <a:ext cx="17028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7" name="Ink 36">
                  <a:extLst>
                    <a:ext uri="{FF2B5EF4-FFF2-40B4-BE49-F238E27FC236}">
                      <a16:creationId xmlns:a16="http://schemas.microsoft.com/office/drawing/2014/main" id="{F7605FCE-8594-D0A8-82F1-8893397C781B}"/>
                    </a:ext>
                  </a:extLst>
                </p14:cNvPr>
                <p14:cNvContentPartPr/>
                <p14:nvPr/>
              </p14:nvContentPartPr>
              <p14:xfrm>
                <a:off x="7919292" y="1348456"/>
                <a:ext cx="232920" cy="302400"/>
              </p14:xfrm>
            </p:contentPart>
          </mc:Choice>
          <mc:Fallback>
            <p:pic>
              <p:nvPicPr>
                <p:cNvPr id="37" name="Ink 36">
                  <a:extLst>
                    <a:ext uri="{FF2B5EF4-FFF2-40B4-BE49-F238E27FC236}">
                      <a16:creationId xmlns:a16="http://schemas.microsoft.com/office/drawing/2014/main" id="{F7605FCE-8594-D0A8-82F1-8893397C781B}"/>
                    </a:ext>
                  </a:extLst>
                </p:cNvPr>
                <p:cNvPicPr/>
                <p:nvPr/>
              </p:nvPicPr>
              <p:blipFill>
                <a:blip r:embed="rId14"/>
                <a:stretch>
                  <a:fillRect/>
                </a:stretch>
              </p:blipFill>
              <p:spPr>
                <a:xfrm>
                  <a:off x="7904172" y="1332976"/>
                  <a:ext cx="26316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8" name="Ink 37">
                  <a:extLst>
                    <a:ext uri="{FF2B5EF4-FFF2-40B4-BE49-F238E27FC236}">
                      <a16:creationId xmlns:a16="http://schemas.microsoft.com/office/drawing/2014/main" id="{0FA398F5-09CE-61BF-A3D0-DA2FF9A5BBCF}"/>
                    </a:ext>
                  </a:extLst>
                </p14:cNvPr>
                <p14:cNvContentPartPr/>
                <p14:nvPr/>
              </p14:nvContentPartPr>
              <p14:xfrm>
                <a:off x="8074092" y="1410376"/>
                <a:ext cx="155880" cy="7920"/>
              </p14:xfrm>
            </p:contentPart>
          </mc:Choice>
          <mc:Fallback>
            <p:pic>
              <p:nvPicPr>
                <p:cNvPr id="38" name="Ink 37">
                  <a:extLst>
                    <a:ext uri="{FF2B5EF4-FFF2-40B4-BE49-F238E27FC236}">
                      <a16:creationId xmlns:a16="http://schemas.microsoft.com/office/drawing/2014/main" id="{0FA398F5-09CE-61BF-A3D0-DA2FF9A5BBCF}"/>
                    </a:ext>
                  </a:extLst>
                </p:cNvPr>
                <p:cNvPicPr/>
                <p:nvPr/>
              </p:nvPicPr>
              <p:blipFill>
                <a:blip r:embed="rId16"/>
                <a:stretch>
                  <a:fillRect/>
                </a:stretch>
              </p:blipFill>
              <p:spPr>
                <a:xfrm>
                  <a:off x="8058972" y="1394896"/>
                  <a:ext cx="1861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9" name="Ink 38">
                  <a:extLst>
                    <a:ext uri="{FF2B5EF4-FFF2-40B4-BE49-F238E27FC236}">
                      <a16:creationId xmlns:a16="http://schemas.microsoft.com/office/drawing/2014/main" id="{6765E4D0-EAF9-B695-7203-C0AE9FB75DE7}"/>
                    </a:ext>
                  </a:extLst>
                </p14:cNvPr>
                <p14:cNvContentPartPr/>
                <p14:nvPr/>
              </p14:nvContentPartPr>
              <p14:xfrm>
                <a:off x="8167332" y="1634656"/>
                <a:ext cx="78120" cy="147960"/>
              </p14:xfrm>
            </p:contentPart>
          </mc:Choice>
          <mc:Fallback>
            <p:pic>
              <p:nvPicPr>
                <p:cNvPr id="39" name="Ink 38">
                  <a:extLst>
                    <a:ext uri="{FF2B5EF4-FFF2-40B4-BE49-F238E27FC236}">
                      <a16:creationId xmlns:a16="http://schemas.microsoft.com/office/drawing/2014/main" id="{6765E4D0-EAF9-B695-7203-C0AE9FB75DE7}"/>
                    </a:ext>
                  </a:extLst>
                </p:cNvPr>
                <p:cNvPicPr/>
                <p:nvPr/>
              </p:nvPicPr>
              <p:blipFill>
                <a:blip r:embed="rId18"/>
                <a:stretch>
                  <a:fillRect/>
                </a:stretch>
              </p:blipFill>
              <p:spPr>
                <a:xfrm>
                  <a:off x="8151852" y="1619176"/>
                  <a:ext cx="10836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40" name="Ink 39">
                  <a:extLst>
                    <a:ext uri="{FF2B5EF4-FFF2-40B4-BE49-F238E27FC236}">
                      <a16:creationId xmlns:a16="http://schemas.microsoft.com/office/drawing/2014/main" id="{102CDDE4-D45C-8670-1487-67D0629E214E}"/>
                    </a:ext>
                  </a:extLst>
                </p14:cNvPr>
                <p14:cNvContentPartPr/>
                <p14:nvPr/>
              </p14:nvContentPartPr>
              <p14:xfrm>
                <a:off x="8384412" y="1502896"/>
                <a:ext cx="171000" cy="155160"/>
              </p14:xfrm>
            </p:contentPart>
          </mc:Choice>
          <mc:Fallback>
            <p:pic>
              <p:nvPicPr>
                <p:cNvPr id="40" name="Ink 39">
                  <a:extLst>
                    <a:ext uri="{FF2B5EF4-FFF2-40B4-BE49-F238E27FC236}">
                      <a16:creationId xmlns:a16="http://schemas.microsoft.com/office/drawing/2014/main" id="{102CDDE4-D45C-8670-1487-67D0629E214E}"/>
                    </a:ext>
                  </a:extLst>
                </p:cNvPr>
                <p:cNvPicPr/>
                <p:nvPr/>
              </p:nvPicPr>
              <p:blipFill>
                <a:blip r:embed="rId20"/>
                <a:stretch>
                  <a:fillRect/>
                </a:stretch>
              </p:blipFill>
              <p:spPr>
                <a:xfrm>
                  <a:off x="8368932" y="1487776"/>
                  <a:ext cx="20160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41" name="Ink 40">
                  <a:extLst>
                    <a:ext uri="{FF2B5EF4-FFF2-40B4-BE49-F238E27FC236}">
                      <a16:creationId xmlns:a16="http://schemas.microsoft.com/office/drawing/2014/main" id="{4C42EC29-BABF-2693-E283-7F50A164BC02}"/>
                    </a:ext>
                  </a:extLst>
                </p14:cNvPr>
                <p14:cNvContentPartPr/>
                <p14:nvPr/>
              </p14:nvContentPartPr>
              <p14:xfrm>
                <a:off x="8570532" y="1356016"/>
                <a:ext cx="201600" cy="310320"/>
              </p14:xfrm>
            </p:contentPart>
          </mc:Choice>
          <mc:Fallback>
            <p:pic>
              <p:nvPicPr>
                <p:cNvPr id="41" name="Ink 40">
                  <a:extLst>
                    <a:ext uri="{FF2B5EF4-FFF2-40B4-BE49-F238E27FC236}">
                      <a16:creationId xmlns:a16="http://schemas.microsoft.com/office/drawing/2014/main" id="{4C42EC29-BABF-2693-E283-7F50A164BC02}"/>
                    </a:ext>
                  </a:extLst>
                </p:cNvPr>
                <p:cNvPicPr/>
                <p:nvPr/>
              </p:nvPicPr>
              <p:blipFill>
                <a:blip r:embed="rId22"/>
                <a:stretch>
                  <a:fillRect/>
                </a:stretch>
              </p:blipFill>
              <p:spPr>
                <a:xfrm>
                  <a:off x="8555412" y="1340536"/>
                  <a:ext cx="23184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42" name="Ink 41">
                  <a:extLst>
                    <a:ext uri="{FF2B5EF4-FFF2-40B4-BE49-F238E27FC236}">
                      <a16:creationId xmlns:a16="http://schemas.microsoft.com/office/drawing/2014/main" id="{CE3955B6-58D1-4258-89A7-A0AAC27F3774}"/>
                    </a:ext>
                  </a:extLst>
                </p14:cNvPr>
                <p14:cNvContentPartPr/>
                <p14:nvPr/>
              </p14:nvContentPartPr>
              <p14:xfrm>
                <a:off x="8732892" y="1417936"/>
                <a:ext cx="15840" cy="31320"/>
              </p14:xfrm>
            </p:contentPart>
          </mc:Choice>
          <mc:Fallback>
            <p:pic>
              <p:nvPicPr>
                <p:cNvPr id="42" name="Ink 41">
                  <a:extLst>
                    <a:ext uri="{FF2B5EF4-FFF2-40B4-BE49-F238E27FC236}">
                      <a16:creationId xmlns:a16="http://schemas.microsoft.com/office/drawing/2014/main" id="{CE3955B6-58D1-4258-89A7-A0AAC27F3774}"/>
                    </a:ext>
                  </a:extLst>
                </p:cNvPr>
                <p:cNvPicPr/>
                <p:nvPr/>
              </p:nvPicPr>
              <p:blipFill>
                <a:blip r:embed="rId24"/>
                <a:stretch>
                  <a:fillRect/>
                </a:stretch>
              </p:blipFill>
              <p:spPr>
                <a:xfrm>
                  <a:off x="8717772" y="1402456"/>
                  <a:ext cx="4644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43" name="Ink 42">
                  <a:extLst>
                    <a:ext uri="{FF2B5EF4-FFF2-40B4-BE49-F238E27FC236}">
                      <a16:creationId xmlns:a16="http://schemas.microsoft.com/office/drawing/2014/main" id="{6ADEA7A2-5A65-F544-03A3-2C45DEC3E9A7}"/>
                    </a:ext>
                  </a:extLst>
                </p14:cNvPr>
                <p14:cNvContentPartPr/>
                <p14:nvPr/>
              </p14:nvContentPartPr>
              <p14:xfrm>
                <a:off x="8787612" y="1348456"/>
                <a:ext cx="232200" cy="348840"/>
              </p14:xfrm>
            </p:contentPart>
          </mc:Choice>
          <mc:Fallback>
            <p:pic>
              <p:nvPicPr>
                <p:cNvPr id="43" name="Ink 42">
                  <a:extLst>
                    <a:ext uri="{FF2B5EF4-FFF2-40B4-BE49-F238E27FC236}">
                      <a16:creationId xmlns:a16="http://schemas.microsoft.com/office/drawing/2014/main" id="{6ADEA7A2-5A65-F544-03A3-2C45DEC3E9A7}"/>
                    </a:ext>
                  </a:extLst>
                </p:cNvPr>
                <p:cNvPicPr/>
                <p:nvPr/>
              </p:nvPicPr>
              <p:blipFill>
                <a:blip r:embed="rId26"/>
                <a:stretch>
                  <a:fillRect/>
                </a:stretch>
              </p:blipFill>
              <p:spPr>
                <a:xfrm>
                  <a:off x="8772132" y="1332976"/>
                  <a:ext cx="26280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46" name="Ink 45">
                  <a:extLst>
                    <a:ext uri="{FF2B5EF4-FFF2-40B4-BE49-F238E27FC236}">
                      <a16:creationId xmlns:a16="http://schemas.microsoft.com/office/drawing/2014/main" id="{0923057B-68C5-FED8-D96E-E8B9CAD8DB57}"/>
                    </a:ext>
                  </a:extLst>
                </p14:cNvPr>
                <p14:cNvContentPartPr/>
                <p14:nvPr/>
              </p14:nvContentPartPr>
              <p14:xfrm>
                <a:off x="9182532" y="1665976"/>
                <a:ext cx="31320" cy="360"/>
              </p14:xfrm>
            </p:contentPart>
          </mc:Choice>
          <mc:Fallback>
            <p:pic>
              <p:nvPicPr>
                <p:cNvPr id="46" name="Ink 45">
                  <a:extLst>
                    <a:ext uri="{FF2B5EF4-FFF2-40B4-BE49-F238E27FC236}">
                      <a16:creationId xmlns:a16="http://schemas.microsoft.com/office/drawing/2014/main" id="{0923057B-68C5-FED8-D96E-E8B9CAD8DB57}"/>
                    </a:ext>
                  </a:extLst>
                </p:cNvPr>
                <p:cNvPicPr/>
                <p:nvPr/>
              </p:nvPicPr>
              <p:blipFill>
                <a:blip r:embed="rId28"/>
                <a:stretch>
                  <a:fillRect/>
                </a:stretch>
              </p:blipFill>
              <p:spPr>
                <a:xfrm>
                  <a:off x="9167412" y="1650496"/>
                  <a:ext cx="6156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47" name="Ink 46">
                  <a:extLst>
                    <a:ext uri="{FF2B5EF4-FFF2-40B4-BE49-F238E27FC236}">
                      <a16:creationId xmlns:a16="http://schemas.microsoft.com/office/drawing/2014/main" id="{B3AF98F1-647B-BDF5-E2DE-DFB6F5175AAF}"/>
                    </a:ext>
                  </a:extLst>
                </p14:cNvPr>
                <p14:cNvContentPartPr/>
                <p14:nvPr/>
              </p14:nvContentPartPr>
              <p14:xfrm>
                <a:off x="9298812" y="1650136"/>
                <a:ext cx="85680" cy="15840"/>
              </p14:xfrm>
            </p:contentPart>
          </mc:Choice>
          <mc:Fallback>
            <p:pic>
              <p:nvPicPr>
                <p:cNvPr id="47" name="Ink 46">
                  <a:extLst>
                    <a:ext uri="{FF2B5EF4-FFF2-40B4-BE49-F238E27FC236}">
                      <a16:creationId xmlns:a16="http://schemas.microsoft.com/office/drawing/2014/main" id="{B3AF98F1-647B-BDF5-E2DE-DFB6F5175AAF}"/>
                    </a:ext>
                  </a:extLst>
                </p:cNvPr>
                <p:cNvPicPr/>
                <p:nvPr/>
              </p:nvPicPr>
              <p:blipFill>
                <a:blip r:embed="rId30"/>
                <a:stretch>
                  <a:fillRect/>
                </a:stretch>
              </p:blipFill>
              <p:spPr>
                <a:xfrm>
                  <a:off x="9283692" y="1635016"/>
                  <a:ext cx="11628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48" name="Ink 47">
                  <a:extLst>
                    <a:ext uri="{FF2B5EF4-FFF2-40B4-BE49-F238E27FC236}">
                      <a16:creationId xmlns:a16="http://schemas.microsoft.com/office/drawing/2014/main" id="{C50F6B8F-5301-B070-0792-D28805711345}"/>
                    </a:ext>
                  </a:extLst>
                </p14:cNvPr>
                <p14:cNvContentPartPr/>
                <p14:nvPr/>
              </p14:nvContentPartPr>
              <p14:xfrm>
                <a:off x="9415092" y="1665976"/>
                <a:ext cx="62280" cy="360"/>
              </p14:xfrm>
            </p:contentPart>
          </mc:Choice>
          <mc:Fallback>
            <p:pic>
              <p:nvPicPr>
                <p:cNvPr id="48" name="Ink 47">
                  <a:extLst>
                    <a:ext uri="{FF2B5EF4-FFF2-40B4-BE49-F238E27FC236}">
                      <a16:creationId xmlns:a16="http://schemas.microsoft.com/office/drawing/2014/main" id="{C50F6B8F-5301-B070-0792-D28805711345}"/>
                    </a:ext>
                  </a:extLst>
                </p:cNvPr>
                <p:cNvPicPr/>
                <p:nvPr/>
              </p:nvPicPr>
              <p:blipFill>
                <a:blip r:embed="rId32"/>
                <a:stretch>
                  <a:fillRect/>
                </a:stretch>
              </p:blipFill>
              <p:spPr>
                <a:xfrm>
                  <a:off x="9399972" y="1650496"/>
                  <a:ext cx="9252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49" name="Ink 48">
                  <a:extLst>
                    <a:ext uri="{FF2B5EF4-FFF2-40B4-BE49-F238E27FC236}">
                      <a16:creationId xmlns:a16="http://schemas.microsoft.com/office/drawing/2014/main" id="{C507A6C2-84BA-4125-F952-78913F4211A9}"/>
                    </a:ext>
                  </a:extLst>
                </p14:cNvPr>
                <p14:cNvContentPartPr/>
                <p14:nvPr/>
              </p14:nvContentPartPr>
              <p14:xfrm>
                <a:off x="9538932" y="1650136"/>
                <a:ext cx="38880" cy="7920"/>
              </p14:xfrm>
            </p:contentPart>
          </mc:Choice>
          <mc:Fallback>
            <p:pic>
              <p:nvPicPr>
                <p:cNvPr id="49" name="Ink 48">
                  <a:extLst>
                    <a:ext uri="{FF2B5EF4-FFF2-40B4-BE49-F238E27FC236}">
                      <a16:creationId xmlns:a16="http://schemas.microsoft.com/office/drawing/2014/main" id="{C507A6C2-84BA-4125-F952-78913F4211A9}"/>
                    </a:ext>
                  </a:extLst>
                </p:cNvPr>
                <p:cNvPicPr/>
                <p:nvPr/>
              </p:nvPicPr>
              <p:blipFill>
                <a:blip r:embed="rId34"/>
                <a:stretch>
                  <a:fillRect/>
                </a:stretch>
              </p:blipFill>
              <p:spPr>
                <a:xfrm>
                  <a:off x="9523812" y="1635016"/>
                  <a:ext cx="6948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50" name="Ink 49">
                  <a:extLst>
                    <a:ext uri="{FF2B5EF4-FFF2-40B4-BE49-F238E27FC236}">
                      <a16:creationId xmlns:a16="http://schemas.microsoft.com/office/drawing/2014/main" id="{3321045D-FFF5-AF32-F032-CE2FAA1C1EC1}"/>
                    </a:ext>
                  </a:extLst>
                </p14:cNvPr>
                <p14:cNvContentPartPr/>
                <p14:nvPr/>
              </p14:nvContentPartPr>
              <p14:xfrm>
                <a:off x="9616692" y="1658056"/>
                <a:ext cx="23400" cy="8280"/>
              </p14:xfrm>
            </p:contentPart>
          </mc:Choice>
          <mc:Fallback>
            <p:pic>
              <p:nvPicPr>
                <p:cNvPr id="50" name="Ink 49">
                  <a:extLst>
                    <a:ext uri="{FF2B5EF4-FFF2-40B4-BE49-F238E27FC236}">
                      <a16:creationId xmlns:a16="http://schemas.microsoft.com/office/drawing/2014/main" id="{3321045D-FFF5-AF32-F032-CE2FAA1C1EC1}"/>
                    </a:ext>
                  </a:extLst>
                </p:cNvPr>
                <p:cNvPicPr/>
                <p:nvPr/>
              </p:nvPicPr>
              <p:blipFill>
                <a:blip r:embed="rId36"/>
                <a:stretch>
                  <a:fillRect/>
                </a:stretch>
              </p:blipFill>
              <p:spPr>
                <a:xfrm>
                  <a:off x="9601212" y="1642576"/>
                  <a:ext cx="5400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51" name="Ink 50">
                  <a:extLst>
                    <a:ext uri="{FF2B5EF4-FFF2-40B4-BE49-F238E27FC236}">
                      <a16:creationId xmlns:a16="http://schemas.microsoft.com/office/drawing/2014/main" id="{F708D2B9-3131-01F5-F6E8-5B6F5ED8B41C}"/>
                    </a:ext>
                  </a:extLst>
                </p14:cNvPr>
                <p14:cNvContentPartPr/>
                <p14:nvPr/>
              </p14:nvContentPartPr>
              <p14:xfrm>
                <a:off x="9841332" y="1689376"/>
                <a:ext cx="38880" cy="127440"/>
              </p14:xfrm>
            </p:contentPart>
          </mc:Choice>
          <mc:Fallback>
            <p:pic>
              <p:nvPicPr>
                <p:cNvPr id="51" name="Ink 50">
                  <a:extLst>
                    <a:ext uri="{FF2B5EF4-FFF2-40B4-BE49-F238E27FC236}">
                      <a16:creationId xmlns:a16="http://schemas.microsoft.com/office/drawing/2014/main" id="{F708D2B9-3131-01F5-F6E8-5B6F5ED8B41C}"/>
                    </a:ext>
                  </a:extLst>
                </p:cNvPr>
                <p:cNvPicPr/>
                <p:nvPr/>
              </p:nvPicPr>
              <p:blipFill>
                <a:blip r:embed="rId38"/>
                <a:stretch>
                  <a:fillRect/>
                </a:stretch>
              </p:blipFill>
              <p:spPr>
                <a:xfrm>
                  <a:off x="9826212" y="1673896"/>
                  <a:ext cx="6948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52" name="Ink 51">
                  <a:extLst>
                    <a:ext uri="{FF2B5EF4-FFF2-40B4-BE49-F238E27FC236}">
                      <a16:creationId xmlns:a16="http://schemas.microsoft.com/office/drawing/2014/main" id="{3962080C-6DA8-3FC6-9F61-343DA858539A}"/>
                    </a:ext>
                  </a:extLst>
                </p14:cNvPr>
                <p14:cNvContentPartPr/>
                <p14:nvPr/>
              </p14:nvContentPartPr>
              <p14:xfrm>
                <a:off x="10058052" y="1494976"/>
                <a:ext cx="178920" cy="194400"/>
              </p14:xfrm>
            </p:contentPart>
          </mc:Choice>
          <mc:Fallback>
            <p:pic>
              <p:nvPicPr>
                <p:cNvPr id="52" name="Ink 51">
                  <a:extLst>
                    <a:ext uri="{FF2B5EF4-FFF2-40B4-BE49-F238E27FC236}">
                      <a16:creationId xmlns:a16="http://schemas.microsoft.com/office/drawing/2014/main" id="{3962080C-6DA8-3FC6-9F61-343DA858539A}"/>
                    </a:ext>
                  </a:extLst>
                </p:cNvPr>
                <p:cNvPicPr/>
                <p:nvPr/>
              </p:nvPicPr>
              <p:blipFill>
                <a:blip r:embed="rId40"/>
                <a:stretch>
                  <a:fillRect/>
                </a:stretch>
              </p:blipFill>
              <p:spPr>
                <a:xfrm>
                  <a:off x="10042572" y="1479856"/>
                  <a:ext cx="20916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53" name="Ink 52">
                  <a:extLst>
                    <a:ext uri="{FF2B5EF4-FFF2-40B4-BE49-F238E27FC236}">
                      <a16:creationId xmlns:a16="http://schemas.microsoft.com/office/drawing/2014/main" id="{F393B587-AA3C-74FB-A24B-79D3FCB5B5E8}"/>
                    </a:ext>
                  </a:extLst>
                </p14:cNvPr>
                <p14:cNvContentPartPr/>
                <p14:nvPr/>
              </p14:nvContentPartPr>
              <p14:xfrm>
                <a:off x="10290612" y="1502896"/>
                <a:ext cx="132120" cy="147600"/>
              </p14:xfrm>
            </p:contentPart>
          </mc:Choice>
          <mc:Fallback>
            <p:pic>
              <p:nvPicPr>
                <p:cNvPr id="53" name="Ink 52">
                  <a:extLst>
                    <a:ext uri="{FF2B5EF4-FFF2-40B4-BE49-F238E27FC236}">
                      <a16:creationId xmlns:a16="http://schemas.microsoft.com/office/drawing/2014/main" id="{F393B587-AA3C-74FB-A24B-79D3FCB5B5E8}"/>
                    </a:ext>
                  </a:extLst>
                </p:cNvPr>
                <p:cNvPicPr/>
                <p:nvPr/>
              </p:nvPicPr>
              <p:blipFill>
                <a:blip r:embed="rId42"/>
                <a:stretch>
                  <a:fillRect/>
                </a:stretch>
              </p:blipFill>
              <p:spPr>
                <a:xfrm>
                  <a:off x="10275132" y="1487776"/>
                  <a:ext cx="16236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54" name="Ink 53">
                  <a:extLst>
                    <a:ext uri="{FF2B5EF4-FFF2-40B4-BE49-F238E27FC236}">
                      <a16:creationId xmlns:a16="http://schemas.microsoft.com/office/drawing/2014/main" id="{CE70C47F-500A-4E4A-D6B8-8BBFBE355648}"/>
                    </a:ext>
                  </a:extLst>
                </p14:cNvPr>
                <p14:cNvContentPartPr/>
                <p14:nvPr/>
              </p14:nvContentPartPr>
              <p14:xfrm>
                <a:off x="10468812" y="1510816"/>
                <a:ext cx="62280" cy="147600"/>
              </p14:xfrm>
            </p:contentPart>
          </mc:Choice>
          <mc:Fallback>
            <p:pic>
              <p:nvPicPr>
                <p:cNvPr id="54" name="Ink 53">
                  <a:extLst>
                    <a:ext uri="{FF2B5EF4-FFF2-40B4-BE49-F238E27FC236}">
                      <a16:creationId xmlns:a16="http://schemas.microsoft.com/office/drawing/2014/main" id="{CE70C47F-500A-4E4A-D6B8-8BBFBE355648}"/>
                    </a:ext>
                  </a:extLst>
                </p:cNvPr>
                <p:cNvPicPr/>
                <p:nvPr/>
              </p:nvPicPr>
              <p:blipFill>
                <a:blip r:embed="rId44"/>
                <a:stretch>
                  <a:fillRect/>
                </a:stretch>
              </p:blipFill>
              <p:spPr>
                <a:xfrm>
                  <a:off x="10453692" y="1495336"/>
                  <a:ext cx="9252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60" name="Ink 59">
                  <a:extLst>
                    <a:ext uri="{FF2B5EF4-FFF2-40B4-BE49-F238E27FC236}">
                      <a16:creationId xmlns:a16="http://schemas.microsoft.com/office/drawing/2014/main" id="{6377156D-CFF6-6B9C-45D2-03AD6B12A6DB}"/>
                    </a:ext>
                  </a:extLst>
                </p14:cNvPr>
                <p14:cNvContentPartPr/>
                <p14:nvPr/>
              </p14:nvContentPartPr>
              <p14:xfrm>
                <a:off x="10732332" y="1367176"/>
                <a:ext cx="116640" cy="322560"/>
              </p14:xfrm>
            </p:contentPart>
          </mc:Choice>
          <mc:Fallback>
            <p:pic>
              <p:nvPicPr>
                <p:cNvPr id="60" name="Ink 59">
                  <a:extLst>
                    <a:ext uri="{FF2B5EF4-FFF2-40B4-BE49-F238E27FC236}">
                      <a16:creationId xmlns:a16="http://schemas.microsoft.com/office/drawing/2014/main" id="{6377156D-CFF6-6B9C-45D2-03AD6B12A6DB}"/>
                    </a:ext>
                  </a:extLst>
                </p:cNvPr>
                <p:cNvPicPr/>
                <p:nvPr/>
              </p:nvPicPr>
              <p:blipFill>
                <a:blip r:embed="rId46"/>
                <a:stretch>
                  <a:fillRect/>
                </a:stretch>
              </p:blipFill>
              <p:spPr>
                <a:xfrm>
                  <a:off x="10716852" y="1352056"/>
                  <a:ext cx="14724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61" name="Ink 60">
                  <a:extLst>
                    <a:ext uri="{FF2B5EF4-FFF2-40B4-BE49-F238E27FC236}">
                      <a16:creationId xmlns:a16="http://schemas.microsoft.com/office/drawing/2014/main" id="{48CF5C43-0B56-F9BF-1327-EE39F12E1240}"/>
                    </a:ext>
                  </a:extLst>
                </p14:cNvPr>
                <p14:cNvContentPartPr/>
                <p14:nvPr/>
              </p14:nvContentPartPr>
              <p14:xfrm>
                <a:off x="10662852" y="1317136"/>
                <a:ext cx="550080" cy="372240"/>
              </p14:xfrm>
            </p:contentPart>
          </mc:Choice>
          <mc:Fallback>
            <p:pic>
              <p:nvPicPr>
                <p:cNvPr id="61" name="Ink 60">
                  <a:extLst>
                    <a:ext uri="{FF2B5EF4-FFF2-40B4-BE49-F238E27FC236}">
                      <a16:creationId xmlns:a16="http://schemas.microsoft.com/office/drawing/2014/main" id="{48CF5C43-0B56-F9BF-1327-EE39F12E1240}"/>
                    </a:ext>
                  </a:extLst>
                </p:cNvPr>
                <p:cNvPicPr/>
                <p:nvPr/>
              </p:nvPicPr>
              <p:blipFill>
                <a:blip r:embed="rId48"/>
                <a:stretch>
                  <a:fillRect/>
                </a:stretch>
              </p:blipFill>
              <p:spPr>
                <a:xfrm>
                  <a:off x="10647732" y="1302016"/>
                  <a:ext cx="580680" cy="40284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62" name="Ink 61">
                  <a:extLst>
                    <a:ext uri="{FF2B5EF4-FFF2-40B4-BE49-F238E27FC236}">
                      <a16:creationId xmlns:a16="http://schemas.microsoft.com/office/drawing/2014/main" id="{06492D9E-FB79-4173-FC6A-A73BAFD21FC9}"/>
                    </a:ext>
                  </a:extLst>
                </p14:cNvPr>
                <p14:cNvContentPartPr/>
                <p14:nvPr/>
              </p14:nvContentPartPr>
              <p14:xfrm>
                <a:off x="11328852" y="1650136"/>
                <a:ext cx="15840" cy="23760"/>
              </p14:xfrm>
            </p:contentPart>
          </mc:Choice>
          <mc:Fallback>
            <p:pic>
              <p:nvPicPr>
                <p:cNvPr id="62" name="Ink 61">
                  <a:extLst>
                    <a:ext uri="{FF2B5EF4-FFF2-40B4-BE49-F238E27FC236}">
                      <a16:creationId xmlns:a16="http://schemas.microsoft.com/office/drawing/2014/main" id="{06492D9E-FB79-4173-FC6A-A73BAFD21FC9}"/>
                    </a:ext>
                  </a:extLst>
                </p:cNvPr>
                <p:cNvPicPr/>
                <p:nvPr/>
              </p:nvPicPr>
              <p:blipFill>
                <a:blip r:embed="rId50"/>
                <a:stretch>
                  <a:fillRect/>
                </a:stretch>
              </p:blipFill>
              <p:spPr>
                <a:xfrm>
                  <a:off x="11313732" y="1635016"/>
                  <a:ext cx="4644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64" name="Ink 63">
                  <a:extLst>
                    <a:ext uri="{FF2B5EF4-FFF2-40B4-BE49-F238E27FC236}">
                      <a16:creationId xmlns:a16="http://schemas.microsoft.com/office/drawing/2014/main" id="{81C28055-2349-127C-C915-E15ABF0B4CB5}"/>
                    </a:ext>
                  </a:extLst>
                </p14:cNvPr>
                <p14:cNvContentPartPr/>
                <p14:nvPr/>
              </p14:nvContentPartPr>
              <p14:xfrm>
                <a:off x="7144212" y="1929136"/>
                <a:ext cx="31680" cy="303480"/>
              </p14:xfrm>
            </p:contentPart>
          </mc:Choice>
          <mc:Fallback>
            <p:pic>
              <p:nvPicPr>
                <p:cNvPr id="64" name="Ink 63">
                  <a:extLst>
                    <a:ext uri="{FF2B5EF4-FFF2-40B4-BE49-F238E27FC236}">
                      <a16:creationId xmlns:a16="http://schemas.microsoft.com/office/drawing/2014/main" id="{81C28055-2349-127C-C915-E15ABF0B4CB5}"/>
                    </a:ext>
                  </a:extLst>
                </p:cNvPr>
                <p:cNvPicPr/>
                <p:nvPr/>
              </p:nvPicPr>
              <p:blipFill>
                <a:blip r:embed="rId52"/>
                <a:stretch>
                  <a:fillRect/>
                </a:stretch>
              </p:blipFill>
              <p:spPr>
                <a:xfrm>
                  <a:off x="7129092" y="1914016"/>
                  <a:ext cx="6228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65" name="Ink 64">
                  <a:extLst>
                    <a:ext uri="{FF2B5EF4-FFF2-40B4-BE49-F238E27FC236}">
                      <a16:creationId xmlns:a16="http://schemas.microsoft.com/office/drawing/2014/main" id="{9E2683DD-2151-1AEC-3E26-E0C29359922C}"/>
                    </a:ext>
                  </a:extLst>
                </p14:cNvPr>
                <p14:cNvContentPartPr/>
                <p14:nvPr/>
              </p14:nvContentPartPr>
              <p14:xfrm>
                <a:off x="7027932" y="1836256"/>
                <a:ext cx="613080" cy="349200"/>
              </p14:xfrm>
            </p:contentPart>
          </mc:Choice>
          <mc:Fallback>
            <p:pic>
              <p:nvPicPr>
                <p:cNvPr id="65" name="Ink 64">
                  <a:extLst>
                    <a:ext uri="{FF2B5EF4-FFF2-40B4-BE49-F238E27FC236}">
                      <a16:creationId xmlns:a16="http://schemas.microsoft.com/office/drawing/2014/main" id="{9E2683DD-2151-1AEC-3E26-E0C29359922C}"/>
                    </a:ext>
                  </a:extLst>
                </p:cNvPr>
                <p:cNvPicPr/>
                <p:nvPr/>
              </p:nvPicPr>
              <p:blipFill>
                <a:blip r:embed="rId54"/>
                <a:stretch>
                  <a:fillRect/>
                </a:stretch>
              </p:blipFill>
              <p:spPr>
                <a:xfrm>
                  <a:off x="7012812" y="1821136"/>
                  <a:ext cx="64332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66" name="Ink 65">
                  <a:extLst>
                    <a:ext uri="{FF2B5EF4-FFF2-40B4-BE49-F238E27FC236}">
                      <a16:creationId xmlns:a16="http://schemas.microsoft.com/office/drawing/2014/main" id="{9F01BC2C-386B-E73C-2B9C-CFE9B827BAF5}"/>
                    </a:ext>
                  </a:extLst>
                </p14:cNvPr>
                <p14:cNvContentPartPr/>
                <p14:nvPr/>
              </p14:nvContentPartPr>
              <p14:xfrm>
                <a:off x="7779972" y="2010136"/>
                <a:ext cx="93600" cy="136440"/>
              </p14:xfrm>
            </p:contentPart>
          </mc:Choice>
          <mc:Fallback>
            <p:pic>
              <p:nvPicPr>
                <p:cNvPr id="66" name="Ink 65">
                  <a:extLst>
                    <a:ext uri="{FF2B5EF4-FFF2-40B4-BE49-F238E27FC236}">
                      <a16:creationId xmlns:a16="http://schemas.microsoft.com/office/drawing/2014/main" id="{9F01BC2C-386B-E73C-2B9C-CFE9B827BAF5}"/>
                    </a:ext>
                  </a:extLst>
                </p:cNvPr>
                <p:cNvPicPr/>
                <p:nvPr/>
              </p:nvPicPr>
              <p:blipFill>
                <a:blip r:embed="rId56"/>
                <a:stretch>
                  <a:fillRect/>
                </a:stretch>
              </p:blipFill>
              <p:spPr>
                <a:xfrm>
                  <a:off x="7764852" y="1994656"/>
                  <a:ext cx="12384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67" name="Ink 66">
                  <a:extLst>
                    <a:ext uri="{FF2B5EF4-FFF2-40B4-BE49-F238E27FC236}">
                      <a16:creationId xmlns:a16="http://schemas.microsoft.com/office/drawing/2014/main" id="{129AC491-C490-7FD8-84AC-169410A993F3}"/>
                    </a:ext>
                  </a:extLst>
                </p14:cNvPr>
                <p14:cNvContentPartPr/>
                <p14:nvPr/>
              </p14:nvContentPartPr>
              <p14:xfrm>
                <a:off x="7911732" y="1805296"/>
                <a:ext cx="194400" cy="333360"/>
              </p14:xfrm>
            </p:contentPart>
          </mc:Choice>
          <mc:Fallback>
            <p:pic>
              <p:nvPicPr>
                <p:cNvPr id="67" name="Ink 66">
                  <a:extLst>
                    <a:ext uri="{FF2B5EF4-FFF2-40B4-BE49-F238E27FC236}">
                      <a16:creationId xmlns:a16="http://schemas.microsoft.com/office/drawing/2014/main" id="{129AC491-C490-7FD8-84AC-169410A993F3}"/>
                    </a:ext>
                  </a:extLst>
                </p:cNvPr>
                <p:cNvPicPr/>
                <p:nvPr/>
              </p:nvPicPr>
              <p:blipFill>
                <a:blip r:embed="rId58"/>
                <a:stretch>
                  <a:fillRect/>
                </a:stretch>
              </p:blipFill>
              <p:spPr>
                <a:xfrm>
                  <a:off x="7896252" y="1790176"/>
                  <a:ext cx="224640" cy="36396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68" name="Ink 67">
                  <a:extLst>
                    <a:ext uri="{FF2B5EF4-FFF2-40B4-BE49-F238E27FC236}">
                      <a16:creationId xmlns:a16="http://schemas.microsoft.com/office/drawing/2014/main" id="{ABDE41B6-561A-308C-F77A-9F57B95DC093}"/>
                    </a:ext>
                  </a:extLst>
                </p14:cNvPr>
                <p14:cNvContentPartPr/>
                <p14:nvPr/>
              </p14:nvContentPartPr>
              <p14:xfrm>
                <a:off x="8020092" y="1913656"/>
                <a:ext cx="170640" cy="31680"/>
              </p14:xfrm>
            </p:contentPart>
          </mc:Choice>
          <mc:Fallback>
            <p:pic>
              <p:nvPicPr>
                <p:cNvPr id="68" name="Ink 67">
                  <a:extLst>
                    <a:ext uri="{FF2B5EF4-FFF2-40B4-BE49-F238E27FC236}">
                      <a16:creationId xmlns:a16="http://schemas.microsoft.com/office/drawing/2014/main" id="{ABDE41B6-561A-308C-F77A-9F57B95DC093}"/>
                    </a:ext>
                  </a:extLst>
                </p:cNvPr>
                <p:cNvPicPr/>
                <p:nvPr/>
              </p:nvPicPr>
              <p:blipFill>
                <a:blip r:embed="rId60"/>
                <a:stretch>
                  <a:fillRect/>
                </a:stretch>
              </p:blipFill>
              <p:spPr>
                <a:xfrm>
                  <a:off x="8004972" y="1898536"/>
                  <a:ext cx="20124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69" name="Ink 68">
                  <a:extLst>
                    <a:ext uri="{FF2B5EF4-FFF2-40B4-BE49-F238E27FC236}">
                      <a16:creationId xmlns:a16="http://schemas.microsoft.com/office/drawing/2014/main" id="{497EE529-FBF2-B249-35B8-196BEAEDAAC7}"/>
                    </a:ext>
                  </a:extLst>
                </p14:cNvPr>
                <p14:cNvContentPartPr/>
                <p14:nvPr/>
              </p14:nvContentPartPr>
              <p14:xfrm>
                <a:off x="8174892" y="1968376"/>
                <a:ext cx="70200" cy="140040"/>
              </p14:xfrm>
            </p:contentPart>
          </mc:Choice>
          <mc:Fallback>
            <p:pic>
              <p:nvPicPr>
                <p:cNvPr id="69" name="Ink 68">
                  <a:extLst>
                    <a:ext uri="{FF2B5EF4-FFF2-40B4-BE49-F238E27FC236}">
                      <a16:creationId xmlns:a16="http://schemas.microsoft.com/office/drawing/2014/main" id="{497EE529-FBF2-B249-35B8-196BEAEDAAC7}"/>
                    </a:ext>
                  </a:extLst>
                </p:cNvPr>
                <p:cNvPicPr/>
                <p:nvPr/>
              </p:nvPicPr>
              <p:blipFill>
                <a:blip r:embed="rId62"/>
                <a:stretch>
                  <a:fillRect/>
                </a:stretch>
              </p:blipFill>
              <p:spPr>
                <a:xfrm>
                  <a:off x="8159772" y="1952896"/>
                  <a:ext cx="10080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70" name="Ink 69">
                  <a:extLst>
                    <a:ext uri="{FF2B5EF4-FFF2-40B4-BE49-F238E27FC236}">
                      <a16:creationId xmlns:a16="http://schemas.microsoft.com/office/drawing/2014/main" id="{00F6A2C9-C150-1B5D-C66A-5C92705C1BCD}"/>
                    </a:ext>
                  </a:extLst>
                </p14:cNvPr>
                <p14:cNvContentPartPr/>
                <p14:nvPr/>
              </p14:nvContentPartPr>
              <p14:xfrm>
                <a:off x="8306652" y="2092216"/>
                <a:ext cx="39600" cy="155520"/>
              </p14:xfrm>
            </p:contentPart>
          </mc:Choice>
          <mc:Fallback>
            <p:pic>
              <p:nvPicPr>
                <p:cNvPr id="70" name="Ink 69">
                  <a:extLst>
                    <a:ext uri="{FF2B5EF4-FFF2-40B4-BE49-F238E27FC236}">
                      <a16:creationId xmlns:a16="http://schemas.microsoft.com/office/drawing/2014/main" id="{00F6A2C9-C150-1B5D-C66A-5C92705C1BCD}"/>
                    </a:ext>
                  </a:extLst>
                </p:cNvPr>
                <p:cNvPicPr/>
                <p:nvPr/>
              </p:nvPicPr>
              <p:blipFill>
                <a:blip r:embed="rId64"/>
                <a:stretch>
                  <a:fillRect/>
                </a:stretch>
              </p:blipFill>
              <p:spPr>
                <a:xfrm>
                  <a:off x="8291532" y="2076736"/>
                  <a:ext cx="6984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71" name="Ink 70">
                  <a:extLst>
                    <a:ext uri="{FF2B5EF4-FFF2-40B4-BE49-F238E27FC236}">
                      <a16:creationId xmlns:a16="http://schemas.microsoft.com/office/drawing/2014/main" id="{50FD8C0D-BFCF-499C-9629-EF7FB1E5969F}"/>
                    </a:ext>
                  </a:extLst>
                </p14:cNvPr>
                <p14:cNvContentPartPr/>
                <p14:nvPr/>
              </p14:nvContentPartPr>
              <p14:xfrm>
                <a:off x="8508252" y="1944976"/>
                <a:ext cx="147600" cy="155160"/>
              </p14:xfrm>
            </p:contentPart>
          </mc:Choice>
          <mc:Fallback>
            <p:pic>
              <p:nvPicPr>
                <p:cNvPr id="71" name="Ink 70">
                  <a:extLst>
                    <a:ext uri="{FF2B5EF4-FFF2-40B4-BE49-F238E27FC236}">
                      <a16:creationId xmlns:a16="http://schemas.microsoft.com/office/drawing/2014/main" id="{50FD8C0D-BFCF-499C-9629-EF7FB1E5969F}"/>
                    </a:ext>
                  </a:extLst>
                </p:cNvPr>
                <p:cNvPicPr/>
                <p:nvPr/>
              </p:nvPicPr>
              <p:blipFill>
                <a:blip r:embed="rId66"/>
                <a:stretch>
                  <a:fillRect/>
                </a:stretch>
              </p:blipFill>
              <p:spPr>
                <a:xfrm>
                  <a:off x="8493132" y="1929496"/>
                  <a:ext cx="17784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72" name="Ink 71">
                  <a:extLst>
                    <a:ext uri="{FF2B5EF4-FFF2-40B4-BE49-F238E27FC236}">
                      <a16:creationId xmlns:a16="http://schemas.microsoft.com/office/drawing/2014/main" id="{E32BC155-F768-4D5A-3567-98F84A05F819}"/>
                    </a:ext>
                  </a:extLst>
                </p14:cNvPr>
                <p14:cNvContentPartPr/>
                <p14:nvPr/>
              </p14:nvContentPartPr>
              <p14:xfrm>
                <a:off x="8678892" y="1875496"/>
                <a:ext cx="279000" cy="232920"/>
              </p14:xfrm>
            </p:contentPart>
          </mc:Choice>
          <mc:Fallback>
            <p:pic>
              <p:nvPicPr>
                <p:cNvPr id="72" name="Ink 71">
                  <a:extLst>
                    <a:ext uri="{FF2B5EF4-FFF2-40B4-BE49-F238E27FC236}">
                      <a16:creationId xmlns:a16="http://schemas.microsoft.com/office/drawing/2014/main" id="{E32BC155-F768-4D5A-3567-98F84A05F819}"/>
                    </a:ext>
                  </a:extLst>
                </p:cNvPr>
                <p:cNvPicPr/>
                <p:nvPr/>
              </p:nvPicPr>
              <p:blipFill>
                <a:blip r:embed="rId68"/>
                <a:stretch>
                  <a:fillRect/>
                </a:stretch>
              </p:blipFill>
              <p:spPr>
                <a:xfrm>
                  <a:off x="8663772" y="1860016"/>
                  <a:ext cx="30960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73" name="Ink 72">
                  <a:extLst>
                    <a:ext uri="{FF2B5EF4-FFF2-40B4-BE49-F238E27FC236}">
                      <a16:creationId xmlns:a16="http://schemas.microsoft.com/office/drawing/2014/main" id="{CB7A5C4C-8978-5633-BF50-AC93881D397D}"/>
                    </a:ext>
                  </a:extLst>
                </p14:cNvPr>
                <p14:cNvContentPartPr/>
                <p14:nvPr/>
              </p14:nvContentPartPr>
              <p14:xfrm>
                <a:off x="8934492" y="1887016"/>
                <a:ext cx="23400" cy="35280"/>
              </p14:xfrm>
            </p:contentPart>
          </mc:Choice>
          <mc:Fallback>
            <p:pic>
              <p:nvPicPr>
                <p:cNvPr id="73" name="Ink 72">
                  <a:extLst>
                    <a:ext uri="{FF2B5EF4-FFF2-40B4-BE49-F238E27FC236}">
                      <a16:creationId xmlns:a16="http://schemas.microsoft.com/office/drawing/2014/main" id="{CB7A5C4C-8978-5633-BF50-AC93881D397D}"/>
                    </a:ext>
                  </a:extLst>
                </p:cNvPr>
                <p:cNvPicPr/>
                <p:nvPr/>
              </p:nvPicPr>
              <p:blipFill>
                <a:blip r:embed="rId70"/>
                <a:stretch>
                  <a:fillRect/>
                </a:stretch>
              </p:blipFill>
              <p:spPr>
                <a:xfrm>
                  <a:off x="8919372" y="1871536"/>
                  <a:ext cx="5400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74" name="Ink 73">
                  <a:extLst>
                    <a:ext uri="{FF2B5EF4-FFF2-40B4-BE49-F238E27FC236}">
                      <a16:creationId xmlns:a16="http://schemas.microsoft.com/office/drawing/2014/main" id="{FE9D7577-2FC3-A398-4F3B-F9BE36B4CEAF}"/>
                    </a:ext>
                  </a:extLst>
                </p14:cNvPr>
                <p14:cNvContentPartPr/>
                <p14:nvPr/>
              </p14:nvContentPartPr>
              <p14:xfrm>
                <a:off x="8996412" y="1766416"/>
                <a:ext cx="388080" cy="348480"/>
              </p14:xfrm>
            </p:contentPart>
          </mc:Choice>
          <mc:Fallback>
            <p:pic>
              <p:nvPicPr>
                <p:cNvPr id="74" name="Ink 73">
                  <a:extLst>
                    <a:ext uri="{FF2B5EF4-FFF2-40B4-BE49-F238E27FC236}">
                      <a16:creationId xmlns:a16="http://schemas.microsoft.com/office/drawing/2014/main" id="{FE9D7577-2FC3-A398-4F3B-F9BE36B4CEAF}"/>
                    </a:ext>
                  </a:extLst>
                </p:cNvPr>
                <p:cNvPicPr/>
                <p:nvPr/>
              </p:nvPicPr>
              <p:blipFill>
                <a:blip r:embed="rId72"/>
                <a:stretch>
                  <a:fillRect/>
                </a:stretch>
              </p:blipFill>
              <p:spPr>
                <a:xfrm>
                  <a:off x="8981292" y="1751296"/>
                  <a:ext cx="418680" cy="37908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75" name="Ink 74">
                  <a:extLst>
                    <a:ext uri="{FF2B5EF4-FFF2-40B4-BE49-F238E27FC236}">
                      <a16:creationId xmlns:a16="http://schemas.microsoft.com/office/drawing/2014/main" id="{C4018CD9-885B-517B-41DA-F98BFD333C48}"/>
                    </a:ext>
                  </a:extLst>
                </p14:cNvPr>
                <p14:cNvContentPartPr/>
                <p14:nvPr/>
              </p14:nvContentPartPr>
              <p14:xfrm>
                <a:off x="9453612" y="2107696"/>
                <a:ext cx="23400" cy="360"/>
              </p14:xfrm>
            </p:contentPart>
          </mc:Choice>
          <mc:Fallback>
            <p:pic>
              <p:nvPicPr>
                <p:cNvPr id="75" name="Ink 74">
                  <a:extLst>
                    <a:ext uri="{FF2B5EF4-FFF2-40B4-BE49-F238E27FC236}">
                      <a16:creationId xmlns:a16="http://schemas.microsoft.com/office/drawing/2014/main" id="{C4018CD9-885B-517B-41DA-F98BFD333C48}"/>
                    </a:ext>
                  </a:extLst>
                </p:cNvPr>
                <p:cNvPicPr/>
                <p:nvPr/>
              </p:nvPicPr>
              <p:blipFill>
                <a:blip r:embed="rId74"/>
                <a:stretch>
                  <a:fillRect/>
                </a:stretch>
              </p:blipFill>
              <p:spPr>
                <a:xfrm>
                  <a:off x="9438492" y="2092576"/>
                  <a:ext cx="54000" cy="30960"/>
                </a:xfrm>
                <a:prstGeom prst="rect">
                  <a:avLst/>
                </a:prstGeom>
              </p:spPr>
            </p:pic>
          </mc:Fallback>
        </mc:AlternateContent>
        <mc:AlternateContent xmlns:mc="http://schemas.openxmlformats.org/markup-compatibility/2006">
          <mc:Choice xmlns:p14="http://schemas.microsoft.com/office/powerpoint/2010/main" Requires="p14">
            <p:contentPart p14:bwMode="auto" r:id="rId75">
              <p14:nvContentPartPr>
                <p14:cNvPr id="76" name="Ink 75">
                  <a:extLst>
                    <a:ext uri="{FF2B5EF4-FFF2-40B4-BE49-F238E27FC236}">
                      <a16:creationId xmlns:a16="http://schemas.microsoft.com/office/drawing/2014/main" id="{0BE34743-49AC-D27C-B4E7-98780D4A9CB6}"/>
                    </a:ext>
                  </a:extLst>
                </p14:cNvPr>
                <p14:cNvContentPartPr/>
                <p14:nvPr/>
              </p14:nvContentPartPr>
              <p14:xfrm>
                <a:off x="9569892" y="2115616"/>
                <a:ext cx="15840" cy="7920"/>
              </p14:xfrm>
            </p:contentPart>
          </mc:Choice>
          <mc:Fallback>
            <p:pic>
              <p:nvPicPr>
                <p:cNvPr id="76" name="Ink 75">
                  <a:extLst>
                    <a:ext uri="{FF2B5EF4-FFF2-40B4-BE49-F238E27FC236}">
                      <a16:creationId xmlns:a16="http://schemas.microsoft.com/office/drawing/2014/main" id="{0BE34743-49AC-D27C-B4E7-98780D4A9CB6}"/>
                    </a:ext>
                  </a:extLst>
                </p:cNvPr>
                <p:cNvPicPr/>
                <p:nvPr/>
              </p:nvPicPr>
              <p:blipFill>
                <a:blip r:embed="rId76"/>
                <a:stretch>
                  <a:fillRect/>
                </a:stretch>
              </p:blipFill>
              <p:spPr>
                <a:xfrm>
                  <a:off x="9554772" y="2100136"/>
                  <a:ext cx="464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77" name="Ink 76">
                  <a:extLst>
                    <a:ext uri="{FF2B5EF4-FFF2-40B4-BE49-F238E27FC236}">
                      <a16:creationId xmlns:a16="http://schemas.microsoft.com/office/drawing/2014/main" id="{CC3408B5-1189-0FB7-9746-13FB62ACE1A3}"/>
                    </a:ext>
                  </a:extLst>
                </p14:cNvPr>
                <p14:cNvContentPartPr/>
                <p14:nvPr/>
              </p14:nvContentPartPr>
              <p14:xfrm>
                <a:off x="9655212" y="2123176"/>
                <a:ext cx="31320" cy="8280"/>
              </p14:xfrm>
            </p:contentPart>
          </mc:Choice>
          <mc:Fallback>
            <p:pic>
              <p:nvPicPr>
                <p:cNvPr id="77" name="Ink 76">
                  <a:extLst>
                    <a:ext uri="{FF2B5EF4-FFF2-40B4-BE49-F238E27FC236}">
                      <a16:creationId xmlns:a16="http://schemas.microsoft.com/office/drawing/2014/main" id="{CC3408B5-1189-0FB7-9746-13FB62ACE1A3}"/>
                    </a:ext>
                  </a:extLst>
                </p:cNvPr>
                <p:cNvPicPr/>
                <p:nvPr/>
              </p:nvPicPr>
              <p:blipFill>
                <a:blip r:embed="rId78"/>
                <a:stretch>
                  <a:fillRect/>
                </a:stretch>
              </p:blipFill>
              <p:spPr>
                <a:xfrm>
                  <a:off x="9640092" y="2108056"/>
                  <a:ext cx="6156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78" name="Ink 77">
                  <a:extLst>
                    <a:ext uri="{FF2B5EF4-FFF2-40B4-BE49-F238E27FC236}">
                      <a16:creationId xmlns:a16="http://schemas.microsoft.com/office/drawing/2014/main" id="{F13AC3E9-24BE-E826-09A5-A3A2488F9064}"/>
                    </a:ext>
                  </a:extLst>
                </p14:cNvPr>
                <p14:cNvContentPartPr/>
                <p14:nvPr/>
              </p14:nvContentPartPr>
              <p14:xfrm>
                <a:off x="9849252" y="2099776"/>
                <a:ext cx="31320" cy="147960"/>
              </p14:xfrm>
            </p:contentPart>
          </mc:Choice>
          <mc:Fallback>
            <p:pic>
              <p:nvPicPr>
                <p:cNvPr id="78" name="Ink 77">
                  <a:extLst>
                    <a:ext uri="{FF2B5EF4-FFF2-40B4-BE49-F238E27FC236}">
                      <a16:creationId xmlns:a16="http://schemas.microsoft.com/office/drawing/2014/main" id="{F13AC3E9-24BE-E826-09A5-A3A2488F9064}"/>
                    </a:ext>
                  </a:extLst>
                </p:cNvPr>
                <p:cNvPicPr/>
                <p:nvPr/>
              </p:nvPicPr>
              <p:blipFill>
                <a:blip r:embed="rId80"/>
                <a:stretch>
                  <a:fillRect/>
                </a:stretch>
              </p:blipFill>
              <p:spPr>
                <a:xfrm>
                  <a:off x="9833772" y="2084656"/>
                  <a:ext cx="6156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79" name="Ink 78">
                  <a:extLst>
                    <a:ext uri="{FF2B5EF4-FFF2-40B4-BE49-F238E27FC236}">
                      <a16:creationId xmlns:a16="http://schemas.microsoft.com/office/drawing/2014/main" id="{0FE03D8D-1325-71F8-1EF4-6194B59F159B}"/>
                    </a:ext>
                  </a:extLst>
                </p14:cNvPr>
                <p14:cNvContentPartPr/>
                <p14:nvPr/>
              </p14:nvContentPartPr>
              <p14:xfrm>
                <a:off x="10035012" y="1968376"/>
                <a:ext cx="294840" cy="170640"/>
              </p14:xfrm>
            </p:contentPart>
          </mc:Choice>
          <mc:Fallback>
            <p:pic>
              <p:nvPicPr>
                <p:cNvPr id="79" name="Ink 78">
                  <a:extLst>
                    <a:ext uri="{FF2B5EF4-FFF2-40B4-BE49-F238E27FC236}">
                      <a16:creationId xmlns:a16="http://schemas.microsoft.com/office/drawing/2014/main" id="{0FE03D8D-1325-71F8-1EF4-6194B59F159B}"/>
                    </a:ext>
                  </a:extLst>
                </p:cNvPr>
                <p:cNvPicPr/>
                <p:nvPr/>
              </p:nvPicPr>
              <p:blipFill>
                <a:blip r:embed="rId82"/>
                <a:stretch>
                  <a:fillRect/>
                </a:stretch>
              </p:blipFill>
              <p:spPr>
                <a:xfrm>
                  <a:off x="10019532" y="1952896"/>
                  <a:ext cx="32544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80" name="Ink 79">
                  <a:extLst>
                    <a:ext uri="{FF2B5EF4-FFF2-40B4-BE49-F238E27FC236}">
                      <a16:creationId xmlns:a16="http://schemas.microsoft.com/office/drawing/2014/main" id="{D78CF900-38F7-2993-2E77-F21C34DCA3E6}"/>
                    </a:ext>
                  </a:extLst>
                </p14:cNvPr>
                <p14:cNvContentPartPr/>
                <p14:nvPr/>
              </p14:nvContentPartPr>
              <p14:xfrm>
                <a:off x="10398972" y="1960096"/>
                <a:ext cx="93600" cy="140040"/>
              </p14:xfrm>
            </p:contentPart>
          </mc:Choice>
          <mc:Fallback>
            <p:pic>
              <p:nvPicPr>
                <p:cNvPr id="80" name="Ink 79">
                  <a:extLst>
                    <a:ext uri="{FF2B5EF4-FFF2-40B4-BE49-F238E27FC236}">
                      <a16:creationId xmlns:a16="http://schemas.microsoft.com/office/drawing/2014/main" id="{D78CF900-38F7-2993-2E77-F21C34DCA3E6}"/>
                    </a:ext>
                  </a:extLst>
                </p:cNvPr>
                <p:cNvPicPr/>
                <p:nvPr/>
              </p:nvPicPr>
              <p:blipFill>
                <a:blip r:embed="rId84"/>
                <a:stretch>
                  <a:fillRect/>
                </a:stretch>
              </p:blipFill>
              <p:spPr>
                <a:xfrm>
                  <a:off x="10383852" y="1944976"/>
                  <a:ext cx="12384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81" name="Ink 80">
                  <a:extLst>
                    <a:ext uri="{FF2B5EF4-FFF2-40B4-BE49-F238E27FC236}">
                      <a16:creationId xmlns:a16="http://schemas.microsoft.com/office/drawing/2014/main" id="{459C16AC-FCDA-0D36-38DC-8709C835ED38}"/>
                    </a:ext>
                  </a:extLst>
                </p14:cNvPr>
                <p14:cNvContentPartPr/>
                <p14:nvPr/>
              </p14:nvContentPartPr>
              <p14:xfrm>
                <a:off x="10515252" y="1991416"/>
                <a:ext cx="101160" cy="170640"/>
              </p14:xfrm>
            </p:contentPart>
          </mc:Choice>
          <mc:Fallback>
            <p:pic>
              <p:nvPicPr>
                <p:cNvPr id="81" name="Ink 80">
                  <a:extLst>
                    <a:ext uri="{FF2B5EF4-FFF2-40B4-BE49-F238E27FC236}">
                      <a16:creationId xmlns:a16="http://schemas.microsoft.com/office/drawing/2014/main" id="{459C16AC-FCDA-0D36-38DC-8709C835ED38}"/>
                    </a:ext>
                  </a:extLst>
                </p:cNvPr>
                <p:cNvPicPr/>
                <p:nvPr/>
              </p:nvPicPr>
              <p:blipFill>
                <a:blip r:embed="rId86"/>
                <a:stretch>
                  <a:fillRect/>
                </a:stretch>
              </p:blipFill>
              <p:spPr>
                <a:xfrm>
                  <a:off x="10500132" y="1976296"/>
                  <a:ext cx="13176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82" name="Ink 81">
                  <a:extLst>
                    <a:ext uri="{FF2B5EF4-FFF2-40B4-BE49-F238E27FC236}">
                      <a16:creationId xmlns:a16="http://schemas.microsoft.com/office/drawing/2014/main" id="{2981E430-920D-462F-3170-009A921F724B}"/>
                    </a:ext>
                  </a:extLst>
                </p14:cNvPr>
                <p14:cNvContentPartPr/>
                <p14:nvPr/>
              </p14:nvContentPartPr>
              <p14:xfrm>
                <a:off x="10763292" y="1855336"/>
                <a:ext cx="147960" cy="298800"/>
              </p14:xfrm>
            </p:contentPart>
          </mc:Choice>
          <mc:Fallback>
            <p:pic>
              <p:nvPicPr>
                <p:cNvPr id="82" name="Ink 81">
                  <a:extLst>
                    <a:ext uri="{FF2B5EF4-FFF2-40B4-BE49-F238E27FC236}">
                      <a16:creationId xmlns:a16="http://schemas.microsoft.com/office/drawing/2014/main" id="{2981E430-920D-462F-3170-009A921F724B}"/>
                    </a:ext>
                  </a:extLst>
                </p:cNvPr>
                <p:cNvPicPr/>
                <p:nvPr/>
              </p:nvPicPr>
              <p:blipFill>
                <a:blip r:embed="rId88"/>
                <a:stretch>
                  <a:fillRect/>
                </a:stretch>
              </p:blipFill>
              <p:spPr>
                <a:xfrm>
                  <a:off x="10747812" y="1840216"/>
                  <a:ext cx="178560" cy="3294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83" name="Ink 82">
                  <a:extLst>
                    <a:ext uri="{FF2B5EF4-FFF2-40B4-BE49-F238E27FC236}">
                      <a16:creationId xmlns:a16="http://schemas.microsoft.com/office/drawing/2014/main" id="{239C060D-D161-371D-E291-7B1B5FF10AEA}"/>
                    </a:ext>
                  </a:extLst>
                </p14:cNvPr>
                <p14:cNvContentPartPr/>
                <p14:nvPr/>
              </p14:nvContentPartPr>
              <p14:xfrm>
                <a:off x="10732332" y="1898176"/>
                <a:ext cx="496080" cy="310320"/>
              </p14:xfrm>
            </p:contentPart>
          </mc:Choice>
          <mc:Fallback>
            <p:pic>
              <p:nvPicPr>
                <p:cNvPr id="83" name="Ink 82">
                  <a:extLst>
                    <a:ext uri="{FF2B5EF4-FFF2-40B4-BE49-F238E27FC236}">
                      <a16:creationId xmlns:a16="http://schemas.microsoft.com/office/drawing/2014/main" id="{239C060D-D161-371D-E291-7B1B5FF10AEA}"/>
                    </a:ext>
                  </a:extLst>
                </p:cNvPr>
                <p:cNvPicPr/>
                <p:nvPr/>
              </p:nvPicPr>
              <p:blipFill>
                <a:blip r:embed="rId90"/>
                <a:stretch>
                  <a:fillRect/>
                </a:stretch>
              </p:blipFill>
              <p:spPr>
                <a:xfrm>
                  <a:off x="10716852" y="1883056"/>
                  <a:ext cx="526680" cy="34092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84" name="Ink 83">
                  <a:extLst>
                    <a:ext uri="{FF2B5EF4-FFF2-40B4-BE49-F238E27FC236}">
                      <a16:creationId xmlns:a16="http://schemas.microsoft.com/office/drawing/2014/main" id="{233661E6-732C-72B0-ED7B-ED639D28C01B}"/>
                    </a:ext>
                  </a:extLst>
                </p14:cNvPr>
                <p14:cNvContentPartPr/>
                <p14:nvPr/>
              </p14:nvContentPartPr>
              <p14:xfrm>
                <a:off x="11313372" y="2146216"/>
                <a:ext cx="360" cy="15840"/>
              </p14:xfrm>
            </p:contentPart>
          </mc:Choice>
          <mc:Fallback>
            <p:pic>
              <p:nvPicPr>
                <p:cNvPr id="84" name="Ink 83">
                  <a:extLst>
                    <a:ext uri="{FF2B5EF4-FFF2-40B4-BE49-F238E27FC236}">
                      <a16:creationId xmlns:a16="http://schemas.microsoft.com/office/drawing/2014/main" id="{233661E6-732C-72B0-ED7B-ED639D28C01B}"/>
                    </a:ext>
                  </a:extLst>
                </p:cNvPr>
                <p:cNvPicPr/>
                <p:nvPr/>
              </p:nvPicPr>
              <p:blipFill>
                <a:blip r:embed="rId92"/>
                <a:stretch>
                  <a:fillRect/>
                </a:stretch>
              </p:blipFill>
              <p:spPr>
                <a:xfrm>
                  <a:off x="11298252" y="2130736"/>
                  <a:ext cx="30960" cy="46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3">
            <p14:nvContentPartPr>
              <p14:cNvPr id="86" name="Ink 85">
                <a:extLst>
                  <a:ext uri="{FF2B5EF4-FFF2-40B4-BE49-F238E27FC236}">
                    <a16:creationId xmlns:a16="http://schemas.microsoft.com/office/drawing/2014/main" id="{0F1367BC-8E2E-3155-5204-E4B060BB5AA6}"/>
                  </a:ext>
                </a:extLst>
              </p14:cNvPr>
              <p14:cNvContentPartPr/>
              <p14:nvPr/>
            </p14:nvContentPartPr>
            <p14:xfrm>
              <a:off x="10181892" y="1727896"/>
              <a:ext cx="380520" cy="31320"/>
            </p14:xfrm>
          </p:contentPart>
        </mc:Choice>
        <mc:Fallback>
          <p:pic>
            <p:nvPicPr>
              <p:cNvPr id="86" name="Ink 85">
                <a:extLst>
                  <a:ext uri="{FF2B5EF4-FFF2-40B4-BE49-F238E27FC236}">
                    <a16:creationId xmlns:a16="http://schemas.microsoft.com/office/drawing/2014/main" id="{0F1367BC-8E2E-3155-5204-E4B060BB5AA6}"/>
                  </a:ext>
                </a:extLst>
              </p:cNvPr>
              <p:cNvPicPr/>
              <p:nvPr/>
            </p:nvPicPr>
            <p:blipFill>
              <a:blip r:embed="rId94"/>
              <a:stretch>
                <a:fillRect/>
              </a:stretch>
            </p:blipFill>
            <p:spPr>
              <a:xfrm>
                <a:off x="10151292" y="1697296"/>
                <a:ext cx="44172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87" name="Ink 86">
                <a:extLst>
                  <a:ext uri="{FF2B5EF4-FFF2-40B4-BE49-F238E27FC236}">
                    <a16:creationId xmlns:a16="http://schemas.microsoft.com/office/drawing/2014/main" id="{753896E4-E032-196B-B6E1-F6A3A9A61D25}"/>
                  </a:ext>
                </a:extLst>
              </p14:cNvPr>
              <p14:cNvContentPartPr/>
              <p14:nvPr/>
            </p14:nvContentPartPr>
            <p14:xfrm>
              <a:off x="10150932" y="2239456"/>
              <a:ext cx="369000" cy="54720"/>
            </p14:xfrm>
          </p:contentPart>
        </mc:Choice>
        <mc:Fallback>
          <p:pic>
            <p:nvPicPr>
              <p:cNvPr id="87" name="Ink 86">
                <a:extLst>
                  <a:ext uri="{FF2B5EF4-FFF2-40B4-BE49-F238E27FC236}">
                    <a16:creationId xmlns:a16="http://schemas.microsoft.com/office/drawing/2014/main" id="{753896E4-E032-196B-B6E1-F6A3A9A61D25}"/>
                  </a:ext>
                </a:extLst>
              </p:cNvPr>
              <p:cNvPicPr/>
              <p:nvPr/>
            </p:nvPicPr>
            <p:blipFill>
              <a:blip r:embed="rId96"/>
              <a:stretch>
                <a:fillRect/>
              </a:stretch>
            </p:blipFill>
            <p:spPr>
              <a:xfrm>
                <a:off x="10120332" y="2208496"/>
                <a:ext cx="43020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88" name="Ink 87">
                <a:extLst>
                  <a:ext uri="{FF2B5EF4-FFF2-40B4-BE49-F238E27FC236}">
                    <a16:creationId xmlns:a16="http://schemas.microsoft.com/office/drawing/2014/main" id="{EA723537-C81C-1DC4-76C9-ECC7F0CA1133}"/>
                  </a:ext>
                </a:extLst>
              </p14:cNvPr>
              <p14:cNvContentPartPr/>
              <p14:nvPr/>
            </p14:nvContentPartPr>
            <p14:xfrm>
              <a:off x="7810932" y="1735816"/>
              <a:ext cx="318240" cy="38880"/>
            </p14:xfrm>
          </p:contentPart>
        </mc:Choice>
        <mc:Fallback>
          <p:pic>
            <p:nvPicPr>
              <p:cNvPr id="88" name="Ink 87">
                <a:extLst>
                  <a:ext uri="{FF2B5EF4-FFF2-40B4-BE49-F238E27FC236}">
                    <a16:creationId xmlns:a16="http://schemas.microsoft.com/office/drawing/2014/main" id="{EA723537-C81C-1DC4-76C9-ECC7F0CA1133}"/>
                  </a:ext>
                </a:extLst>
              </p:cNvPr>
              <p:cNvPicPr/>
              <p:nvPr/>
            </p:nvPicPr>
            <p:blipFill>
              <a:blip r:embed="rId98"/>
              <a:stretch>
                <a:fillRect/>
              </a:stretch>
            </p:blipFill>
            <p:spPr>
              <a:xfrm>
                <a:off x="7779972" y="1705216"/>
                <a:ext cx="37944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89" name="Ink 88">
                <a:extLst>
                  <a:ext uri="{FF2B5EF4-FFF2-40B4-BE49-F238E27FC236}">
                    <a16:creationId xmlns:a16="http://schemas.microsoft.com/office/drawing/2014/main" id="{EB948933-0735-FF6A-A6D5-94A84F308AF2}"/>
                  </a:ext>
                </a:extLst>
              </p14:cNvPr>
              <p14:cNvContentPartPr/>
              <p14:nvPr/>
            </p14:nvContentPartPr>
            <p14:xfrm>
              <a:off x="7826052" y="2239456"/>
              <a:ext cx="426600" cy="31320"/>
            </p14:xfrm>
          </p:contentPart>
        </mc:Choice>
        <mc:Fallback>
          <p:pic>
            <p:nvPicPr>
              <p:cNvPr id="89" name="Ink 88">
                <a:extLst>
                  <a:ext uri="{FF2B5EF4-FFF2-40B4-BE49-F238E27FC236}">
                    <a16:creationId xmlns:a16="http://schemas.microsoft.com/office/drawing/2014/main" id="{EB948933-0735-FF6A-A6D5-94A84F308AF2}"/>
                  </a:ext>
                </a:extLst>
              </p:cNvPr>
              <p:cNvPicPr/>
              <p:nvPr/>
            </p:nvPicPr>
            <p:blipFill>
              <a:blip r:embed="rId100"/>
              <a:stretch>
                <a:fillRect/>
              </a:stretch>
            </p:blipFill>
            <p:spPr>
              <a:xfrm>
                <a:off x="7795452" y="2208496"/>
                <a:ext cx="488160" cy="92520"/>
              </a:xfrm>
              <a:prstGeom prst="rect">
                <a:avLst/>
              </a:prstGeom>
            </p:spPr>
          </p:pic>
        </mc:Fallback>
      </mc:AlternateContent>
    </p:spTree>
    <p:extLst>
      <p:ext uri="{BB962C8B-B14F-4D97-AF65-F5344CB8AC3E}">
        <p14:creationId xmlns:p14="http://schemas.microsoft.com/office/powerpoint/2010/main" val="2746050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DCD9C-F948-AA49-B45A-A898AB3FC998}"/>
              </a:ext>
            </a:extLst>
          </p:cNvPr>
          <p:cNvSpPr>
            <a:spLocks noGrp="1"/>
          </p:cNvSpPr>
          <p:nvPr>
            <p:ph type="title"/>
          </p:nvPr>
        </p:nvSpPr>
        <p:spPr/>
        <p:txBody>
          <a:bodyPr/>
          <a:lstStyle/>
          <a:p>
            <a:r>
              <a:rPr lang="en-TH" dirty="0"/>
              <a:t>Long Short-Term Memory (LSTM)</a:t>
            </a:r>
          </a:p>
        </p:txBody>
      </p:sp>
      <p:sp>
        <p:nvSpPr>
          <p:cNvPr id="4" name="Slide Number Placeholder 3">
            <a:extLst>
              <a:ext uri="{FF2B5EF4-FFF2-40B4-BE49-F238E27FC236}">
                <a16:creationId xmlns:a16="http://schemas.microsoft.com/office/drawing/2014/main" id="{64CABA72-D168-E542-AA25-920878C4EE43}"/>
              </a:ext>
            </a:extLst>
          </p:cNvPr>
          <p:cNvSpPr>
            <a:spLocks noGrp="1"/>
          </p:cNvSpPr>
          <p:nvPr>
            <p:ph type="sldNum" sz="quarter" idx="12"/>
          </p:nvPr>
        </p:nvSpPr>
        <p:spPr/>
        <p:txBody>
          <a:bodyPr/>
          <a:lstStyle/>
          <a:p>
            <a:fld id="{51845F5A-061D-4825-9AE9-D7794091C6CF}" type="slidenum">
              <a:rPr lang="en-US" smtClean="0"/>
              <a:t>9</a:t>
            </a:fld>
            <a:endParaRPr lang="en-US"/>
          </a:p>
        </p:txBody>
      </p:sp>
      <p:pic>
        <p:nvPicPr>
          <p:cNvPr id="5" name="Picture 4">
            <a:extLst>
              <a:ext uri="{FF2B5EF4-FFF2-40B4-BE49-F238E27FC236}">
                <a16:creationId xmlns:a16="http://schemas.microsoft.com/office/drawing/2014/main" id="{55FF796E-3C7D-B449-BBA6-FABB7376EFDF}"/>
              </a:ext>
            </a:extLst>
          </p:cNvPr>
          <p:cNvPicPr>
            <a:picLocks noChangeAspect="1"/>
          </p:cNvPicPr>
          <p:nvPr/>
        </p:nvPicPr>
        <p:blipFill>
          <a:blip r:embed="rId3"/>
          <a:stretch>
            <a:fillRect/>
          </a:stretch>
        </p:blipFill>
        <p:spPr>
          <a:xfrm>
            <a:off x="838200" y="1982574"/>
            <a:ext cx="6604884" cy="4322831"/>
          </a:xfrm>
          <a:prstGeom prst="rect">
            <a:avLst/>
          </a:prstGeom>
        </p:spPr>
      </p:pic>
      <p:pic>
        <p:nvPicPr>
          <p:cNvPr id="6" name="Picture 5">
            <a:extLst>
              <a:ext uri="{FF2B5EF4-FFF2-40B4-BE49-F238E27FC236}">
                <a16:creationId xmlns:a16="http://schemas.microsoft.com/office/drawing/2014/main" id="{FE490D07-3454-4F40-8DCE-5F92B8E1E01A}"/>
              </a:ext>
            </a:extLst>
          </p:cNvPr>
          <p:cNvPicPr>
            <a:picLocks noChangeAspect="1"/>
          </p:cNvPicPr>
          <p:nvPr/>
        </p:nvPicPr>
        <p:blipFill>
          <a:blip r:embed="rId4"/>
          <a:stretch>
            <a:fillRect/>
          </a:stretch>
        </p:blipFill>
        <p:spPr>
          <a:xfrm>
            <a:off x="7770668" y="2531089"/>
            <a:ext cx="4076700" cy="3225800"/>
          </a:xfrm>
          <a:prstGeom prst="rect">
            <a:avLst/>
          </a:prstGeom>
        </p:spPr>
      </p:pic>
      <p:sp>
        <p:nvSpPr>
          <p:cNvPr id="7" name="TextBox 6">
            <a:extLst>
              <a:ext uri="{FF2B5EF4-FFF2-40B4-BE49-F238E27FC236}">
                <a16:creationId xmlns:a16="http://schemas.microsoft.com/office/drawing/2014/main" id="{22DCAAB8-C8DA-A54A-B00E-D657CF3B71B0}"/>
              </a:ext>
            </a:extLst>
          </p:cNvPr>
          <p:cNvSpPr txBox="1"/>
          <p:nvPr/>
        </p:nvSpPr>
        <p:spPr>
          <a:xfrm>
            <a:off x="6096000" y="6415801"/>
            <a:ext cx="4892686" cy="246221"/>
          </a:xfrm>
          <a:prstGeom prst="rect">
            <a:avLst/>
          </a:prstGeom>
          <a:noFill/>
        </p:spPr>
        <p:txBody>
          <a:bodyPr wrap="none" rtlCol="0">
            <a:spAutoFit/>
          </a:bodyPr>
          <a:lstStyle/>
          <a:p>
            <a:r>
              <a:rPr lang="en-TH" sz="1000" dirty="0">
                <a:solidFill>
                  <a:schemeClr val="bg1">
                    <a:lumMod val="50000"/>
                  </a:schemeClr>
                </a:solidFill>
              </a:rPr>
              <a:t>Sepp Hochreiter and Jürgen Schmidhuber, “Long Short-term Memory”, 1997</a:t>
            </a:r>
          </a:p>
        </p:txBody>
      </p:sp>
      <p:sp>
        <p:nvSpPr>
          <p:cNvPr id="8" name="Oval 7">
            <a:extLst>
              <a:ext uri="{FF2B5EF4-FFF2-40B4-BE49-F238E27FC236}">
                <a16:creationId xmlns:a16="http://schemas.microsoft.com/office/drawing/2014/main" id="{D5FD4D15-29CC-1B49-AACE-C719E72A1FFB}"/>
              </a:ext>
            </a:extLst>
          </p:cNvPr>
          <p:cNvSpPr/>
          <p:nvPr/>
        </p:nvSpPr>
        <p:spPr>
          <a:xfrm>
            <a:off x="5885547" y="2882348"/>
            <a:ext cx="420905" cy="874644"/>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3" name="TextBox 2">
            <a:extLst>
              <a:ext uri="{FF2B5EF4-FFF2-40B4-BE49-F238E27FC236}">
                <a16:creationId xmlns:a16="http://schemas.microsoft.com/office/drawing/2014/main" id="{6A60CB6E-93EB-2F47-C750-1A83E8CA413A}"/>
              </a:ext>
            </a:extLst>
          </p:cNvPr>
          <p:cNvSpPr txBox="1"/>
          <p:nvPr/>
        </p:nvSpPr>
        <p:spPr>
          <a:xfrm>
            <a:off x="6287143" y="3356664"/>
            <a:ext cx="1083502" cy="338554"/>
          </a:xfrm>
          <a:prstGeom prst="rect">
            <a:avLst/>
          </a:prstGeom>
          <a:noFill/>
        </p:spPr>
        <p:txBody>
          <a:bodyPr wrap="none" rtlCol="0">
            <a:spAutoFit/>
          </a:bodyPr>
          <a:lstStyle/>
          <a:p>
            <a:r>
              <a:rPr lang="en-US" sz="1600" dirty="0">
                <a:solidFill>
                  <a:srgbClr val="22B1C2"/>
                </a:solidFill>
              </a:rPr>
              <a:t>short-term</a:t>
            </a:r>
            <a:endParaRPr lang="en-TH" sz="1600" dirty="0">
              <a:solidFill>
                <a:srgbClr val="22B1C2"/>
              </a:solidFill>
            </a:endParaRPr>
          </a:p>
        </p:txBody>
      </p:sp>
      <p:sp>
        <p:nvSpPr>
          <p:cNvPr id="9" name="TextBox 8">
            <a:extLst>
              <a:ext uri="{FF2B5EF4-FFF2-40B4-BE49-F238E27FC236}">
                <a16:creationId xmlns:a16="http://schemas.microsoft.com/office/drawing/2014/main" id="{E6A28B0C-13EE-3695-4067-465689981FB8}"/>
              </a:ext>
            </a:extLst>
          </p:cNvPr>
          <p:cNvSpPr txBox="1"/>
          <p:nvPr/>
        </p:nvSpPr>
        <p:spPr>
          <a:xfrm>
            <a:off x="6284563" y="2935627"/>
            <a:ext cx="1011239" cy="338554"/>
          </a:xfrm>
          <a:prstGeom prst="rect">
            <a:avLst/>
          </a:prstGeom>
          <a:noFill/>
        </p:spPr>
        <p:txBody>
          <a:bodyPr wrap="none" rtlCol="0">
            <a:spAutoFit/>
          </a:bodyPr>
          <a:lstStyle/>
          <a:p>
            <a:r>
              <a:rPr lang="en-US" sz="1600" dirty="0">
                <a:solidFill>
                  <a:srgbClr val="22B1C2"/>
                </a:solidFill>
              </a:rPr>
              <a:t>long-term</a:t>
            </a:r>
            <a:endParaRPr lang="en-TH" sz="1600" dirty="0">
              <a:solidFill>
                <a:srgbClr val="22B1C2"/>
              </a:solidFill>
            </a:endParaRPr>
          </a:p>
        </p:txBody>
      </p:sp>
    </p:spTree>
    <p:extLst>
      <p:ext uri="{BB962C8B-B14F-4D97-AF65-F5344CB8AC3E}">
        <p14:creationId xmlns:p14="http://schemas.microsoft.com/office/powerpoint/2010/main" val="93805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2578</TotalTime>
  <Words>1726</Words>
  <Application>Microsoft Macintosh PowerPoint</Application>
  <PresentationFormat>Widescreen</PresentationFormat>
  <Paragraphs>122</Paragraphs>
  <Slides>37</Slides>
  <Notes>2</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Helvetica</vt:lpstr>
      <vt:lpstr>inherit</vt:lpstr>
      <vt:lpstr>Office Theme</vt:lpstr>
      <vt:lpstr>Seq-to-Seq</vt:lpstr>
      <vt:lpstr>Encoder-Decoder</vt:lpstr>
      <vt:lpstr>Machine Translation</vt:lpstr>
      <vt:lpstr>The Context</vt:lpstr>
      <vt:lpstr>The Input Word Embedding</vt:lpstr>
      <vt:lpstr>RNN</vt:lpstr>
      <vt:lpstr>PowerPoint Presentation</vt:lpstr>
      <vt:lpstr>Gated Recurrent Unit (GRU)</vt:lpstr>
      <vt:lpstr>Long Short-Term Memory (LSTM)</vt:lpstr>
      <vt:lpstr>Let’s Pay Attention</vt:lpstr>
      <vt:lpstr>Let’s Pay Attention</vt:lpstr>
      <vt:lpstr>RNN with Attention</vt:lpstr>
      <vt:lpstr>RNN with Attention</vt:lpstr>
      <vt:lpstr>Attention Mechanism</vt:lpstr>
      <vt:lpstr>Attention Mechanism</vt:lpstr>
      <vt:lpstr>Decoder RNN with Attention</vt:lpstr>
      <vt:lpstr>Attention Map</vt:lpstr>
      <vt:lpstr>Why Attention?</vt:lpstr>
      <vt:lpstr>Attention is All You Need</vt:lpstr>
      <vt:lpstr>Transformer</vt:lpstr>
      <vt:lpstr>Transformer</vt:lpstr>
      <vt:lpstr>Self-Attention</vt:lpstr>
      <vt:lpstr>Self-Attention</vt:lpstr>
      <vt:lpstr>Self-Attention</vt:lpstr>
      <vt:lpstr>Self-Attention</vt:lpstr>
      <vt:lpstr>Multi-Head Attention</vt:lpstr>
      <vt:lpstr>Multi-Head Attention</vt:lpstr>
      <vt:lpstr>Multi-Head Attention</vt:lpstr>
      <vt:lpstr>Multi-Head Attention</vt:lpstr>
      <vt:lpstr>Why Self-Attention?</vt:lpstr>
      <vt:lpstr>Why multi-heads?</vt:lpstr>
      <vt:lpstr>Positional Encoding</vt:lpstr>
      <vt:lpstr>The Residuals</vt:lpstr>
      <vt:lpstr>The Decoder</vt:lpstr>
      <vt:lpstr>The Final Linear and Softmax Layer</vt:lpstr>
      <vt:lpstr>Training</vt:lpstr>
      <vt:lpstr>Seq2Seq</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Text</dc:title>
  <dc:creator>Naruemon Pratanwanich</dc:creator>
  <cp:lastModifiedBy>Naruemon Pratanwanich</cp:lastModifiedBy>
  <cp:revision>19</cp:revision>
  <dcterms:created xsi:type="dcterms:W3CDTF">2022-12-30T09:15:26Z</dcterms:created>
  <dcterms:modified xsi:type="dcterms:W3CDTF">2023-03-28T16:34:35Z</dcterms:modified>
</cp:coreProperties>
</file>